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5A4725-1487-489B-AA71-64951EB63F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69DA4F-0247-4B64-B411-FCC0BF0A4A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719C10-8A54-4035-8423-3279E1F716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1EDCA7-35D6-48F2-8BC7-F13B9C5EB2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470369-5659-4FE9-B663-0D05850E54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9A9D13-8141-40D3-BCFF-6916F8087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45B3F2-C28A-4746-972F-327C69E2D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C807FB-8D04-4E9C-A5E7-DD7ADB2055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88E07F-552E-4F32-9954-26C528FBF7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81AB77-2586-44CD-9B1C-676AD2C74A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F7DDA5-BCC9-4357-800C-32E1C0D64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610514401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《水利水电建设工程验收规程》(SL3-008)解读</a:t>
            </a:r>
            <a:endParaRPr lang="en-US" sz="5175" b="1">
              <a:solidFill>
                <a:srgbClr val="00AF57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汇报人：AA</a:t>
            </a:r>
            <a:endParaRPr lang="en-US" sz="2025">
              <a:solidFill>
                <a:srgbClr val="00AF57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2024-01-14</a:t>
            </a:r>
            <a:endParaRPr lang="en-US" sz="2025">
              <a:solidFill>
                <a:srgbClr val="00AF57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76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contents</a:t>
            </a:r>
            <a:endParaRPr lang="en-US" sz="27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规程概述与背景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验收前准备工作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验收程序及内容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验收标准与要求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常见问题及解决方案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实施效果评价与建议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总结与展望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7650" b="1">
              <a:solidFill>
                <a:srgbClr val="00AF57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规程概述与背景</a:t>
            </a:r>
            <a:endParaRPr lang="en-US" sz="5175" b="1">
              <a:solidFill>
                <a:srgbClr val="00AF57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适应水利水电建设发展需要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随着水利水电工程建设的快速发展，为统一验收标准，提高工程质量，制定本规程。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完善水利水电建设技术标准体系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本规程作为水利水电工程技术标准体系的重要组成部分，对于规范验收工作、保障工程安全具有重要意义。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规程制定背景及意义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本规程适用于大、中型水利水电建设工程（包括新建、改建、扩建）的验收工作。小型工程可参照执行。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参与水利水电建设工程的建设、设计、施工、监理等单位和人员，均应遵守本规程。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适用范围和对象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适用对象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适用范围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确保工程质量和安全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通过严格的验收程序和标准，确保工程符合设计要求和相关标准，保障工程质量和安全。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促进工程效益发挥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规范的验收工作有助于工程及时投入运行，发挥应有的经济效益和社会效益。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明确各方责任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通过验收工作，明确建设、设计、施工、监理等各方责任，为工程后续管理提供依据。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验收工作重要性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7650" b="1">
              <a:solidFill>
                <a:srgbClr val="00AF57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验收前准备工作</a:t>
            </a:r>
            <a:endParaRPr lang="en-US" sz="5175" b="1">
              <a:solidFill>
                <a:srgbClr val="00AF57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收集工程设计、施工、监理等过程中产生的所有技术和管理资料。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工程资料收集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对收集到的资料进行分类、编目、装订，确保资料的完整性和系统性。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工程资料整理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将整理好的资料按照档案管理要求进行归档，为验收提供完整的工程档案。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工程资料归档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工程资料整理与归档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现场条件检查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对工程建设现场进行全面检查，包括工程形象面貌、设备设施运行状况等。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评估报告编制</a:t>
            </a:r>
            <a:endParaRPr lang="en-US" sz="2325" b="1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根据现场检查情况，编制现场条件评估报告，明确存在的问题和整改要求。</a:t>
            </a:r>
            <a:endParaRPr lang="en-US" sz="150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问题整改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对评估报告中指出的问题进行整改，确保现场条件符合验收要求。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现场条件检查与评估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3450" b="1">
              <a:solidFill>
                <a:schemeClr val="accent2">
                  <a:lumMod val="20000"/>
                  <a:lumOff val="8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3450" b="1">
              <a:solidFill>
                <a:schemeClr val="accent2">
                  <a:lumMod val="20000"/>
                  <a:lumOff val="8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3450" b="1">
              <a:solidFill>
                <a:schemeClr val="accent2">
                  <a:lumMod val="20000"/>
                  <a:lumOff val="8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 panose="020f0502020204030204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165" b="316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581" b="558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验收组织及人员安排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验收组织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成立由建设单位、设计单位、施工单位、监理单位等组成的验收委员会，负责工程验收的组织和实施。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人员安排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明确验收委员会成员的职责和分工，确保验收工作的顺利进行。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验收计划制定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根据工程实际情况，制定详细的验收计划和时间表，确保验收工作按计划进行。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7650" b="1">
              <a:solidFill>
                <a:srgbClr val="00AF57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验收程序及内容</a:t>
            </a:r>
            <a:endParaRPr lang="en-US" sz="5175" b="1">
              <a:solidFill>
                <a:srgbClr val="00AF57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初步验收组织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验收主持单位在收到申请后，组织成立初步验收委员会，制定初步验收计划。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初步验收报告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初步验收委员会根据现场检查情况，编写初步验收报告，明确工程存在的问题和整改要求。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现场检查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初步验收委员会对工程现场进行检查，包括工程质量、安全、环保等方面。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初步验收申请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工程完工后，由项目法人向验收主持单位提出初步验收申请，并提交相关材料。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初步验收程序及内容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竣工验收报告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竣工验收委员会根据资料审查和现场核查情况，编写竣工验收报告，明确工程是否合格。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现场核查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竣工验收委员会对工程现场进行核查，包括工程完成情况、质量、安全等方面。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工程资料审查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竣工验收委员会对工程资料进行审查，包括设计文件、施工记录、质量检测报告等。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竣工验收申请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工程在初步验收合格后，由项目法人向验收主持单位提出竣工验收申请。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竣工验收组织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验收主持单位组织成立竣工验收委员会，制定竣工验收计划。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竣工验收程序及内容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针对工程中的特定部分或特定环节，由项目法人向验收主持单位提出专项验收申请。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专项验收申请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专项验收组织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现场检查与测试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专项验收报告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验收主持单位组织成立专项验收小组，制定专项验收计划。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专项验收小组对工程特定部分或环节进行现场检查和测试，确保符合设计要求和相关标准。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专项验收小组根据现场检查和测试结果，编写专项验收报告，明确特定部分或环节是否合格。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专项验收程序及内容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https://d.book118.com/676105144010010042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2024-09-09T06:04:40.471</cp:lastPrinted>
  <dcterms:created xsi:type="dcterms:W3CDTF">2024-09-08T22:04:40Z</dcterms:created>
  <dcterms:modified xsi:type="dcterms:W3CDTF">2024-09-08T22:04:42Z</dcterms:modified>
</cp:coreProperties>
</file>