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4823D-F6DE-4B9F-8AEB-6FD14E064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3CAC8-475A-4109-95B1-6590B1B4D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5EF2D-1107-4FB0-8735-74BD4130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47E25-6339-407C-B1C5-693A3B4D3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80333-4CC0-4E11-BA86-18FEA8233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C98D7-BC3A-4752-93B4-623FB2998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A5B2E-2B2B-4511-B67D-D0BA8FD9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AA7FB-D846-4186-8CA6-BD5BDB0EC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7C328-3452-4EF4-9B25-D4B17D23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4C849-EC8D-4BD1-BC38-8CD3A7EA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D6828-E03A-4F78-829E-AAFED058B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052040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肝功能异常的评估及其临床</a:t>
            </a:r>
            <a:endParaRPr lang="en-US" sz="1100"/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诊疗思路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临床诊疗思路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探讨肝功能异常的原因、机制及评估方法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分析肝功能异常的临床表现、诊断及鉴别诊断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提出肝功能异常的治疗原则及措施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提高临床医师对肝功能异常的诊疗水平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33457" y="2675571"/>
            <a:ext cx="438826" cy="4388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06413" y="2688951"/>
            <a:ext cx="437358" cy="4388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702263" y="4169630"/>
            <a:ext cx="440293" cy="44176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986003" y="4183009"/>
            <a:ext cx="437358" cy="44176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72466" y="4183009"/>
            <a:ext cx="437358" cy="44176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55506" y="2675571"/>
            <a:ext cx="437358" cy="4388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491388" y="3416639"/>
            <a:ext cx="1317103" cy="450753"/>
          </a:xfrm>
          <a:custGeom>
            <a:rect l="l" t="t" r="r" b="b"/>
            <a:pathLst>
              <a:path w="591" h="201">
                <a:moveTo>
                  <a:pt x="490" y="0"/>
                </a:moveTo>
                <a:cubicBezTo>
                  <a:pt x="101" y="0"/>
                  <a:pt x="101" y="0"/>
                  <a:pt x="101" y="0"/>
                </a:cubicBezTo>
                <a:cubicBezTo>
                  <a:pt x="46" y="0"/>
                  <a:pt x="0" y="46"/>
                  <a:pt x="0" y="101"/>
                </a:cubicBezTo>
                <a:cubicBezTo>
                  <a:pt x="0" y="157"/>
                  <a:pt x="46" y="202"/>
                  <a:pt x="101" y="202"/>
                </a:cubicBezTo>
                <a:cubicBezTo>
                  <a:pt x="490" y="202"/>
                  <a:pt x="490" y="202"/>
                  <a:pt x="490" y="202"/>
                </a:cubicBezTo>
                <a:cubicBezTo>
                  <a:pt x="546" y="202"/>
                  <a:pt x="591" y="157"/>
                  <a:pt x="591" y="101"/>
                </a:cubicBezTo>
                <a:cubicBezTo>
                  <a:pt x="591" y="46"/>
                  <a:pt x="546" y="0"/>
                  <a:pt x="49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258981" y="3430019"/>
            <a:ext cx="1097280" cy="450753"/>
          </a:xfrm>
          <a:custGeom>
            <a:rect l="l" t="t" r="r" b="b"/>
            <a:pathLst>
              <a:path w="432" h="201">
                <a:moveTo>
                  <a:pt x="334" y="0"/>
                </a:moveTo>
                <a:cubicBezTo>
                  <a:pt x="0" y="0"/>
                  <a:pt x="0" y="0"/>
                  <a:pt x="0" y="0"/>
                </a:cubicBezTo>
                <a:cubicBezTo>
                  <a:pt x="36" y="20"/>
                  <a:pt x="60" y="58"/>
                  <a:pt x="60" y="101"/>
                </a:cubicBezTo>
                <a:cubicBezTo>
                  <a:pt x="60" y="145"/>
                  <a:pt x="36" y="183"/>
                  <a:pt x="0" y="202"/>
                </a:cubicBezTo>
                <a:cubicBezTo>
                  <a:pt x="334" y="202"/>
                  <a:pt x="334" y="202"/>
                  <a:pt x="334" y="202"/>
                </a:cubicBezTo>
                <a:cubicBezTo>
                  <a:pt x="389" y="202"/>
                  <a:pt x="434" y="157"/>
                  <a:pt x="434" y="101"/>
                </a:cubicBezTo>
                <a:cubicBezTo>
                  <a:pt x="434" y="46"/>
                  <a:pt x="389" y="0"/>
                  <a:pt x="334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831968" y="3430019"/>
            <a:ext cx="1097280" cy="450753"/>
          </a:xfrm>
          <a:custGeom>
            <a:rect l="l" t="t" r="r" b="b"/>
            <a:pathLst>
              <a:path w="432" h="201">
                <a:moveTo>
                  <a:pt x="333" y="0"/>
                </a:moveTo>
                <a:cubicBezTo>
                  <a:pt x="0" y="0"/>
                  <a:pt x="0" y="0"/>
                  <a:pt x="0" y="0"/>
                </a:cubicBezTo>
                <a:cubicBezTo>
                  <a:pt x="35" y="20"/>
                  <a:pt x="60" y="58"/>
                  <a:pt x="60" y="101"/>
                </a:cubicBezTo>
                <a:cubicBezTo>
                  <a:pt x="60" y="145"/>
                  <a:pt x="35" y="183"/>
                  <a:pt x="0" y="202"/>
                </a:cubicBezTo>
                <a:cubicBezTo>
                  <a:pt x="333" y="202"/>
                  <a:pt x="333" y="202"/>
                  <a:pt x="333" y="202"/>
                </a:cubicBezTo>
                <a:cubicBezTo>
                  <a:pt x="389" y="202"/>
                  <a:pt x="434" y="157"/>
                  <a:pt x="434" y="101"/>
                </a:cubicBezTo>
                <a:cubicBezTo>
                  <a:pt x="434" y="46"/>
                  <a:pt x="389" y="0"/>
                  <a:pt x="33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437755" y="3416639"/>
            <a:ext cx="1097280" cy="450753"/>
          </a:xfrm>
          <a:custGeom>
            <a:rect l="l" t="t" r="r" b="b"/>
            <a:pathLst>
              <a:path w="435" h="201">
                <a:moveTo>
                  <a:pt x="334" y="0"/>
                </a:moveTo>
                <a:cubicBezTo>
                  <a:pt x="0" y="0"/>
                  <a:pt x="0" y="0"/>
                  <a:pt x="0" y="0"/>
                </a:cubicBezTo>
                <a:cubicBezTo>
                  <a:pt x="36" y="20"/>
                  <a:pt x="60" y="58"/>
                  <a:pt x="60" y="101"/>
                </a:cubicBezTo>
                <a:cubicBezTo>
                  <a:pt x="60" y="145"/>
                  <a:pt x="36" y="183"/>
                  <a:pt x="0" y="202"/>
                </a:cubicBezTo>
                <a:cubicBezTo>
                  <a:pt x="334" y="202"/>
                  <a:pt x="334" y="202"/>
                  <a:pt x="334" y="202"/>
                </a:cubicBezTo>
                <a:cubicBezTo>
                  <a:pt x="390" y="202"/>
                  <a:pt x="435" y="157"/>
                  <a:pt x="435" y="101"/>
                </a:cubicBezTo>
                <a:cubicBezTo>
                  <a:pt x="435" y="46"/>
                  <a:pt x="390" y="0"/>
                  <a:pt x="334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017844" y="3416639"/>
            <a:ext cx="1097280" cy="450753"/>
          </a:xfrm>
          <a:custGeom>
            <a:rect l="l" t="t" r="r" b="b"/>
            <a:pathLst>
              <a:path w="435" h="201">
                <a:moveTo>
                  <a:pt x="334" y="0"/>
                </a:moveTo>
                <a:cubicBezTo>
                  <a:pt x="0" y="0"/>
                  <a:pt x="0" y="0"/>
                  <a:pt x="0" y="0"/>
                </a:cubicBezTo>
                <a:cubicBezTo>
                  <a:pt x="36" y="20"/>
                  <a:pt x="60" y="58"/>
                  <a:pt x="60" y="101"/>
                </a:cubicBezTo>
                <a:cubicBezTo>
                  <a:pt x="60" y="145"/>
                  <a:pt x="36" y="183"/>
                  <a:pt x="0" y="202"/>
                </a:cubicBezTo>
                <a:cubicBezTo>
                  <a:pt x="334" y="202"/>
                  <a:pt x="334" y="202"/>
                  <a:pt x="334" y="202"/>
                </a:cubicBezTo>
                <a:cubicBezTo>
                  <a:pt x="389" y="202"/>
                  <a:pt x="435" y="157"/>
                  <a:pt x="435" y="101"/>
                </a:cubicBezTo>
                <a:cubicBezTo>
                  <a:pt x="435" y="46"/>
                  <a:pt x="389" y="0"/>
                  <a:pt x="33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21285" y="3430019"/>
            <a:ext cx="1097280" cy="450753"/>
          </a:xfrm>
          <a:custGeom>
            <a:rect l="l" t="t" r="r" b="b"/>
            <a:pathLst>
              <a:path w="432" h="201">
                <a:moveTo>
                  <a:pt x="333" y="0"/>
                </a:moveTo>
                <a:cubicBezTo>
                  <a:pt x="0" y="0"/>
                  <a:pt x="0" y="0"/>
                  <a:pt x="0" y="0"/>
                </a:cubicBezTo>
                <a:cubicBezTo>
                  <a:pt x="35" y="20"/>
                  <a:pt x="60" y="58"/>
                  <a:pt x="60" y="101"/>
                </a:cubicBezTo>
                <a:cubicBezTo>
                  <a:pt x="60" y="145"/>
                  <a:pt x="35" y="183"/>
                  <a:pt x="0" y="202"/>
                </a:cubicBezTo>
                <a:cubicBezTo>
                  <a:pt x="333" y="202"/>
                  <a:pt x="333" y="202"/>
                  <a:pt x="333" y="202"/>
                </a:cubicBezTo>
                <a:cubicBezTo>
                  <a:pt x="389" y="202"/>
                  <a:pt x="434" y="157"/>
                  <a:pt x="434" y="101"/>
                </a:cubicBezTo>
                <a:cubicBezTo>
                  <a:pt x="434" y="46"/>
                  <a:pt x="389" y="0"/>
                  <a:pt x="333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063471" y="2784553"/>
            <a:ext cx="178797" cy="220863"/>
          </a:xfrm>
          <a:custGeom>
            <a:rect l="l" t="t" r="r" b="b"/>
            <a:pathLst>
              <a:path w="145" h="195">
                <a:moveTo>
                  <a:pt x="96" y="71"/>
                </a:moveTo>
                <a:cubicBezTo>
                  <a:pt x="90" y="77"/>
                  <a:pt x="82" y="81"/>
                  <a:pt x="72" y="81"/>
                </a:cubicBezTo>
                <a:cubicBezTo>
                  <a:pt x="68" y="81"/>
                  <a:pt x="63" y="80"/>
                  <a:pt x="60" y="79"/>
                </a:cubicBezTo>
                <a:cubicBezTo>
                  <a:pt x="56" y="77"/>
                  <a:pt x="52" y="74"/>
                  <a:pt x="49" y="71"/>
                </a:cubicBezTo>
                <a:cubicBezTo>
                  <a:pt x="47" y="69"/>
                  <a:pt x="44" y="69"/>
                  <a:pt x="43" y="71"/>
                </a:cubicBezTo>
                <a:cubicBezTo>
                  <a:pt x="41" y="73"/>
                  <a:pt x="41" y="76"/>
                  <a:pt x="43" y="78"/>
                </a:cubicBezTo>
                <a:cubicBezTo>
                  <a:pt x="46" y="82"/>
                  <a:pt x="51" y="85"/>
                  <a:pt x="56" y="87"/>
                </a:cubicBezTo>
                <a:cubicBezTo>
                  <a:pt x="61" y="89"/>
                  <a:pt x="67" y="90"/>
                  <a:pt x="72" y="90"/>
                </a:cubicBezTo>
                <a:cubicBezTo>
                  <a:pt x="84" y="90"/>
                  <a:pt x="95" y="85"/>
                  <a:pt x="102" y="78"/>
                </a:cubicBezTo>
                <a:cubicBezTo>
                  <a:pt x="104" y="76"/>
                  <a:pt x="104" y="73"/>
                  <a:pt x="102" y="71"/>
                </a:cubicBezTo>
                <a:cubicBezTo>
                  <a:pt x="100" y="69"/>
                  <a:pt x="98" y="69"/>
                  <a:pt x="96" y="71"/>
                </a:cubicBezTo>
                <a:close/>
                <a:moveTo>
                  <a:pt x="106" y="170"/>
                </a:moveTo>
                <a:cubicBezTo>
                  <a:pt x="106" y="170"/>
                  <a:pt x="106" y="170"/>
                  <a:pt x="106" y="170"/>
                </a:cubicBezTo>
                <a:cubicBezTo>
                  <a:pt x="39" y="170"/>
                  <a:pt x="39" y="170"/>
                  <a:pt x="39" y="170"/>
                </a:cubicBezTo>
                <a:cubicBezTo>
                  <a:pt x="36" y="170"/>
                  <a:pt x="34" y="172"/>
                  <a:pt x="34" y="174"/>
                </a:cubicBezTo>
                <a:cubicBezTo>
                  <a:pt x="34" y="177"/>
                  <a:pt x="36" y="179"/>
                  <a:pt x="39" y="179"/>
                </a:cubicBezTo>
                <a:cubicBezTo>
                  <a:pt x="106" y="179"/>
                  <a:pt x="106" y="179"/>
                  <a:pt x="106" y="179"/>
                </a:cubicBezTo>
                <a:cubicBezTo>
                  <a:pt x="109" y="179"/>
                  <a:pt x="111" y="177"/>
                  <a:pt x="111" y="174"/>
                </a:cubicBezTo>
                <a:cubicBezTo>
                  <a:pt x="111" y="172"/>
                  <a:pt x="109" y="170"/>
                  <a:pt x="106" y="170"/>
                </a:cubicBezTo>
                <a:close/>
                <a:moveTo>
                  <a:pt x="145" y="75"/>
                </a:moveTo>
                <a:cubicBezTo>
                  <a:pt x="145" y="75"/>
                  <a:pt x="145" y="75"/>
                  <a:pt x="145" y="75"/>
                </a:cubicBezTo>
                <a:cubicBezTo>
                  <a:pt x="145" y="54"/>
                  <a:pt x="137" y="36"/>
                  <a:pt x="124" y="22"/>
                </a:cubicBezTo>
                <a:cubicBezTo>
                  <a:pt x="111" y="9"/>
                  <a:pt x="92" y="0"/>
                  <a:pt x="72" y="0"/>
                </a:cubicBezTo>
                <a:cubicBezTo>
                  <a:pt x="52" y="0"/>
                  <a:pt x="34" y="9"/>
                  <a:pt x="21" y="22"/>
                </a:cubicBezTo>
                <a:cubicBezTo>
                  <a:pt x="8" y="36"/>
                  <a:pt x="0" y="54"/>
                  <a:pt x="0" y="75"/>
                </a:cubicBezTo>
                <a:cubicBezTo>
                  <a:pt x="0" y="88"/>
                  <a:pt x="3" y="101"/>
                  <a:pt x="9" y="112"/>
                </a:cubicBezTo>
                <a:cubicBezTo>
                  <a:pt x="9" y="112"/>
                  <a:pt x="9" y="112"/>
                  <a:pt x="9" y="112"/>
                </a:cubicBezTo>
                <a:cubicBezTo>
                  <a:pt x="14" y="122"/>
                  <a:pt x="22" y="130"/>
                  <a:pt x="31" y="137"/>
                </a:cubicBezTo>
                <a:cubicBezTo>
                  <a:pt x="31" y="158"/>
                  <a:pt x="31" y="158"/>
                  <a:pt x="31" y="158"/>
                </a:cubicBezTo>
                <a:cubicBezTo>
                  <a:pt x="31" y="162"/>
                  <a:pt x="34" y="166"/>
                  <a:pt x="39" y="166"/>
                </a:cubicBezTo>
                <a:cubicBezTo>
                  <a:pt x="106" y="166"/>
                  <a:pt x="106" y="166"/>
                  <a:pt x="106" y="166"/>
                </a:cubicBezTo>
                <a:cubicBezTo>
                  <a:pt x="110" y="166"/>
                  <a:pt x="114" y="162"/>
                  <a:pt x="114" y="158"/>
                </a:cubicBezTo>
                <a:cubicBezTo>
                  <a:pt x="114" y="137"/>
                  <a:pt x="114" y="137"/>
                  <a:pt x="114" y="137"/>
                </a:cubicBezTo>
                <a:cubicBezTo>
                  <a:pt x="123" y="130"/>
                  <a:pt x="130" y="122"/>
                  <a:pt x="136" y="112"/>
                </a:cubicBezTo>
                <a:cubicBezTo>
                  <a:pt x="136" y="112"/>
                  <a:pt x="136" y="112"/>
                  <a:pt x="136" y="112"/>
                </a:cubicBezTo>
                <a:cubicBezTo>
                  <a:pt x="142" y="101"/>
                  <a:pt x="145" y="88"/>
                  <a:pt x="145" y="75"/>
                </a:cubicBezTo>
                <a:close/>
                <a:moveTo>
                  <a:pt x="123" y="104"/>
                </a:moveTo>
                <a:cubicBezTo>
                  <a:pt x="123" y="104"/>
                  <a:pt x="123" y="104"/>
                  <a:pt x="123" y="104"/>
                </a:cubicBezTo>
                <a:cubicBezTo>
                  <a:pt x="123" y="104"/>
                  <a:pt x="123" y="104"/>
                  <a:pt x="123" y="104"/>
                </a:cubicBezTo>
                <a:cubicBezTo>
                  <a:pt x="123" y="104"/>
                  <a:pt x="123" y="104"/>
                  <a:pt x="123" y="104"/>
                </a:cubicBezTo>
                <a:cubicBezTo>
                  <a:pt x="118" y="114"/>
                  <a:pt x="111" y="121"/>
                  <a:pt x="102" y="126"/>
                </a:cubicBezTo>
                <a:cubicBezTo>
                  <a:pt x="100" y="128"/>
                  <a:pt x="99" y="130"/>
                  <a:pt x="99" y="133"/>
                </a:cubicBezTo>
                <a:cubicBezTo>
                  <a:pt x="99" y="133"/>
                  <a:pt x="99" y="133"/>
                  <a:pt x="99" y="133"/>
                </a:cubicBezTo>
                <a:cubicBezTo>
                  <a:pt x="99" y="150"/>
                  <a:pt x="99" y="150"/>
                  <a:pt x="99" y="150"/>
                </a:cubicBezTo>
                <a:cubicBezTo>
                  <a:pt x="46" y="150"/>
                  <a:pt x="46" y="150"/>
                  <a:pt x="46" y="150"/>
                </a:cubicBezTo>
                <a:cubicBezTo>
                  <a:pt x="46" y="133"/>
                  <a:pt x="46" y="133"/>
                  <a:pt x="46" y="133"/>
                </a:cubicBezTo>
                <a:cubicBezTo>
                  <a:pt x="46" y="130"/>
                  <a:pt x="44" y="127"/>
                  <a:pt x="42" y="126"/>
                </a:cubicBezTo>
                <a:cubicBezTo>
                  <a:pt x="33" y="121"/>
                  <a:pt x="27" y="113"/>
                  <a:pt x="22" y="104"/>
                </a:cubicBezTo>
                <a:cubicBezTo>
                  <a:pt x="22" y="104"/>
                  <a:pt x="22" y="104"/>
                  <a:pt x="22" y="104"/>
                </a:cubicBezTo>
                <a:cubicBezTo>
                  <a:pt x="17" y="96"/>
                  <a:pt x="14" y="86"/>
                  <a:pt x="14" y="75"/>
                </a:cubicBezTo>
                <a:cubicBezTo>
                  <a:pt x="14" y="59"/>
                  <a:pt x="21" y="44"/>
                  <a:pt x="31" y="33"/>
                </a:cubicBezTo>
                <a:cubicBezTo>
                  <a:pt x="42" y="22"/>
                  <a:pt x="56" y="15"/>
                  <a:pt x="72" y="15"/>
                </a:cubicBezTo>
                <a:cubicBezTo>
                  <a:pt x="88" y="15"/>
                  <a:pt x="103" y="22"/>
                  <a:pt x="113" y="33"/>
                </a:cubicBezTo>
                <a:cubicBezTo>
                  <a:pt x="124" y="44"/>
                  <a:pt x="130" y="59"/>
                  <a:pt x="130" y="75"/>
                </a:cubicBezTo>
                <a:cubicBezTo>
                  <a:pt x="130" y="86"/>
                  <a:pt x="128" y="96"/>
                  <a:pt x="123" y="104"/>
                </a:cubicBezTo>
                <a:close/>
                <a:moveTo>
                  <a:pt x="92" y="186"/>
                </a:moveTo>
                <a:cubicBezTo>
                  <a:pt x="92" y="186"/>
                  <a:pt x="92" y="186"/>
                  <a:pt x="92" y="186"/>
                </a:cubicBezTo>
                <a:cubicBezTo>
                  <a:pt x="53" y="186"/>
                  <a:pt x="53" y="186"/>
                  <a:pt x="53" y="186"/>
                </a:cubicBezTo>
                <a:cubicBezTo>
                  <a:pt x="50" y="186"/>
                  <a:pt x="48" y="188"/>
                  <a:pt x="48" y="190"/>
                </a:cubicBezTo>
                <a:cubicBezTo>
                  <a:pt x="48" y="193"/>
                  <a:pt x="50" y="195"/>
                  <a:pt x="53" y="195"/>
                </a:cubicBezTo>
                <a:cubicBezTo>
                  <a:pt x="92" y="195"/>
                  <a:pt x="92" y="195"/>
                  <a:pt x="92" y="195"/>
                </a:cubicBezTo>
                <a:cubicBezTo>
                  <a:pt x="94" y="195"/>
                  <a:pt x="96" y="193"/>
                  <a:pt x="96" y="190"/>
                </a:cubicBezTo>
                <a:cubicBezTo>
                  <a:pt x="96" y="188"/>
                  <a:pt x="94" y="186"/>
                  <a:pt x="92" y="1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333301" y="2799628"/>
            <a:ext cx="183581" cy="217472"/>
          </a:xfrm>
          <a:custGeom>
            <a:rect l="l" t="t" r="r" b="b"/>
            <a:pathLst>
              <a:path w="162" h="192">
                <a:moveTo>
                  <a:pt x="66" y="0"/>
                </a:moveTo>
                <a:cubicBezTo>
                  <a:pt x="93" y="0"/>
                  <a:pt x="116" y="24"/>
                  <a:pt x="116" y="53"/>
                </a:cubicBezTo>
                <a:cubicBezTo>
                  <a:pt x="116" y="67"/>
                  <a:pt x="110" y="80"/>
                  <a:pt x="101" y="89"/>
                </a:cubicBezTo>
                <a:cubicBezTo>
                  <a:pt x="101" y="89"/>
                  <a:pt x="101" y="89"/>
                  <a:pt x="101" y="89"/>
                </a:cubicBezTo>
                <a:cubicBezTo>
                  <a:pt x="101" y="89"/>
                  <a:pt x="101" y="89"/>
                  <a:pt x="101" y="89"/>
                </a:cubicBezTo>
                <a:cubicBezTo>
                  <a:pt x="101" y="90"/>
                  <a:pt x="101" y="90"/>
                  <a:pt x="101" y="90"/>
                </a:cubicBezTo>
                <a:cubicBezTo>
                  <a:pt x="107" y="96"/>
                  <a:pt x="114" y="102"/>
                  <a:pt x="119" y="109"/>
                </a:cubicBezTo>
                <a:cubicBezTo>
                  <a:pt x="120" y="109"/>
                  <a:pt x="121" y="109"/>
                  <a:pt x="122" y="109"/>
                </a:cubicBezTo>
                <a:cubicBezTo>
                  <a:pt x="133" y="109"/>
                  <a:pt x="143" y="114"/>
                  <a:pt x="150" y="121"/>
                </a:cubicBezTo>
                <a:cubicBezTo>
                  <a:pt x="150" y="121"/>
                  <a:pt x="150" y="121"/>
                  <a:pt x="150" y="121"/>
                </a:cubicBezTo>
                <a:cubicBezTo>
                  <a:pt x="158" y="129"/>
                  <a:pt x="162" y="139"/>
                  <a:pt x="162" y="151"/>
                </a:cubicBezTo>
                <a:cubicBezTo>
                  <a:pt x="162" y="162"/>
                  <a:pt x="158" y="173"/>
                  <a:pt x="150" y="180"/>
                </a:cubicBezTo>
                <a:cubicBezTo>
                  <a:pt x="143" y="188"/>
                  <a:pt x="133" y="192"/>
                  <a:pt x="122" y="192"/>
                </a:cubicBezTo>
                <a:cubicBezTo>
                  <a:pt x="121" y="192"/>
                  <a:pt x="121" y="192"/>
                  <a:pt x="121" y="192"/>
                </a:cubicBezTo>
                <a:cubicBezTo>
                  <a:pt x="35" y="192"/>
                  <a:pt x="35" y="192"/>
                  <a:pt x="35" y="192"/>
                </a:cubicBezTo>
                <a:cubicBezTo>
                  <a:pt x="31" y="192"/>
                  <a:pt x="28" y="189"/>
                  <a:pt x="28" y="185"/>
                </a:cubicBezTo>
                <a:cubicBezTo>
                  <a:pt x="28" y="185"/>
                  <a:pt x="28" y="185"/>
                  <a:pt x="28" y="185"/>
                </a:cubicBezTo>
                <a:cubicBezTo>
                  <a:pt x="28" y="178"/>
                  <a:pt x="28" y="178"/>
                  <a:pt x="28" y="178"/>
                </a:cubicBezTo>
                <a:cubicBezTo>
                  <a:pt x="14" y="178"/>
                  <a:pt x="14" y="178"/>
                  <a:pt x="14" y="178"/>
                </a:cubicBezTo>
                <a:cubicBezTo>
                  <a:pt x="13" y="178"/>
                  <a:pt x="13" y="178"/>
                  <a:pt x="12" y="178"/>
                </a:cubicBezTo>
                <a:cubicBezTo>
                  <a:pt x="8" y="177"/>
                  <a:pt x="5" y="175"/>
                  <a:pt x="3" y="172"/>
                </a:cubicBezTo>
                <a:cubicBezTo>
                  <a:pt x="1" y="169"/>
                  <a:pt x="0" y="165"/>
                  <a:pt x="0" y="161"/>
                </a:cubicBezTo>
                <a:cubicBezTo>
                  <a:pt x="0" y="145"/>
                  <a:pt x="0" y="145"/>
                  <a:pt x="0" y="145"/>
                </a:cubicBezTo>
                <a:cubicBezTo>
                  <a:pt x="0" y="137"/>
                  <a:pt x="1" y="130"/>
                  <a:pt x="4" y="123"/>
                </a:cubicBezTo>
                <a:cubicBezTo>
                  <a:pt x="9" y="109"/>
                  <a:pt x="20" y="100"/>
                  <a:pt x="30" y="90"/>
                </a:cubicBezTo>
                <a:cubicBezTo>
                  <a:pt x="30" y="89"/>
                  <a:pt x="30" y="89"/>
                  <a:pt x="30" y="89"/>
                </a:cubicBezTo>
                <a:cubicBezTo>
                  <a:pt x="30" y="89"/>
                  <a:pt x="30" y="89"/>
                  <a:pt x="30" y="89"/>
                </a:cubicBezTo>
                <a:cubicBezTo>
                  <a:pt x="20" y="80"/>
                  <a:pt x="15" y="66"/>
                  <a:pt x="15" y="53"/>
                </a:cubicBezTo>
                <a:cubicBezTo>
                  <a:pt x="15" y="24"/>
                  <a:pt x="38" y="0"/>
                  <a:pt x="66" y="0"/>
                </a:cubicBezTo>
                <a:close/>
                <a:moveTo>
                  <a:pt x="117" y="130"/>
                </a:moveTo>
                <a:cubicBezTo>
                  <a:pt x="117" y="130"/>
                  <a:pt x="117" y="130"/>
                  <a:pt x="117" y="130"/>
                </a:cubicBezTo>
                <a:cubicBezTo>
                  <a:pt x="117" y="146"/>
                  <a:pt x="117" y="146"/>
                  <a:pt x="117" y="146"/>
                </a:cubicBezTo>
                <a:cubicBezTo>
                  <a:pt x="102" y="146"/>
                  <a:pt x="102" y="146"/>
                  <a:pt x="102" y="146"/>
                </a:cubicBezTo>
                <a:cubicBezTo>
                  <a:pt x="99" y="146"/>
                  <a:pt x="97" y="148"/>
                  <a:pt x="97" y="151"/>
                </a:cubicBezTo>
                <a:cubicBezTo>
                  <a:pt x="97" y="153"/>
                  <a:pt x="99" y="155"/>
                  <a:pt x="102" y="155"/>
                </a:cubicBezTo>
                <a:cubicBezTo>
                  <a:pt x="117" y="155"/>
                  <a:pt x="117" y="155"/>
                  <a:pt x="117" y="155"/>
                </a:cubicBezTo>
                <a:cubicBezTo>
                  <a:pt x="117" y="171"/>
                  <a:pt x="117" y="171"/>
                  <a:pt x="117" y="171"/>
                </a:cubicBezTo>
                <a:cubicBezTo>
                  <a:pt x="117" y="174"/>
                  <a:pt x="119" y="176"/>
                  <a:pt x="122" y="176"/>
                </a:cubicBezTo>
                <a:cubicBezTo>
                  <a:pt x="124" y="176"/>
                  <a:pt x="126" y="174"/>
                  <a:pt x="126" y="171"/>
                </a:cubicBezTo>
                <a:cubicBezTo>
                  <a:pt x="126" y="155"/>
                  <a:pt x="126" y="155"/>
                  <a:pt x="126" y="155"/>
                </a:cubicBezTo>
                <a:cubicBezTo>
                  <a:pt x="141" y="155"/>
                  <a:pt x="141" y="155"/>
                  <a:pt x="141" y="155"/>
                </a:cubicBezTo>
                <a:cubicBezTo>
                  <a:pt x="144" y="155"/>
                  <a:pt x="146" y="153"/>
                  <a:pt x="146" y="151"/>
                </a:cubicBezTo>
                <a:cubicBezTo>
                  <a:pt x="146" y="148"/>
                  <a:pt x="144" y="146"/>
                  <a:pt x="141" y="146"/>
                </a:cubicBezTo>
                <a:cubicBezTo>
                  <a:pt x="126" y="146"/>
                  <a:pt x="126" y="146"/>
                  <a:pt x="126" y="146"/>
                </a:cubicBezTo>
                <a:cubicBezTo>
                  <a:pt x="126" y="130"/>
                  <a:pt x="126" y="130"/>
                  <a:pt x="126" y="130"/>
                </a:cubicBezTo>
                <a:cubicBezTo>
                  <a:pt x="126" y="124"/>
                  <a:pt x="117" y="124"/>
                  <a:pt x="117" y="130"/>
                </a:cubicBezTo>
                <a:close/>
                <a:moveTo>
                  <a:pt x="99" y="128"/>
                </a:moveTo>
                <a:cubicBezTo>
                  <a:pt x="99" y="128"/>
                  <a:pt x="99" y="128"/>
                  <a:pt x="99" y="128"/>
                </a:cubicBezTo>
                <a:cubicBezTo>
                  <a:pt x="94" y="133"/>
                  <a:pt x="90" y="142"/>
                  <a:pt x="90" y="151"/>
                </a:cubicBezTo>
                <a:cubicBezTo>
                  <a:pt x="90" y="160"/>
                  <a:pt x="94" y="168"/>
                  <a:pt x="99" y="174"/>
                </a:cubicBezTo>
                <a:cubicBezTo>
                  <a:pt x="105" y="179"/>
                  <a:pt x="113" y="183"/>
                  <a:pt x="122" y="183"/>
                </a:cubicBezTo>
                <a:cubicBezTo>
                  <a:pt x="130" y="183"/>
                  <a:pt x="138" y="179"/>
                  <a:pt x="144" y="174"/>
                </a:cubicBezTo>
                <a:cubicBezTo>
                  <a:pt x="150" y="168"/>
                  <a:pt x="153" y="160"/>
                  <a:pt x="153" y="151"/>
                </a:cubicBezTo>
                <a:cubicBezTo>
                  <a:pt x="153" y="142"/>
                  <a:pt x="150" y="134"/>
                  <a:pt x="144" y="128"/>
                </a:cubicBezTo>
                <a:cubicBezTo>
                  <a:pt x="144" y="128"/>
                  <a:pt x="144" y="128"/>
                  <a:pt x="144" y="128"/>
                </a:cubicBezTo>
                <a:cubicBezTo>
                  <a:pt x="132" y="115"/>
                  <a:pt x="112" y="115"/>
                  <a:pt x="99" y="128"/>
                </a:cubicBezTo>
                <a:close/>
                <a:moveTo>
                  <a:pt x="103" y="113"/>
                </a:moveTo>
                <a:cubicBezTo>
                  <a:pt x="103" y="113"/>
                  <a:pt x="103" y="113"/>
                  <a:pt x="103" y="113"/>
                </a:cubicBezTo>
                <a:cubicBezTo>
                  <a:pt x="99" y="108"/>
                  <a:pt x="93" y="103"/>
                  <a:pt x="89" y="99"/>
                </a:cubicBezTo>
                <a:cubicBezTo>
                  <a:pt x="82" y="103"/>
                  <a:pt x="74" y="105"/>
                  <a:pt x="66" y="105"/>
                </a:cubicBezTo>
                <a:cubicBezTo>
                  <a:pt x="57" y="105"/>
                  <a:pt x="49" y="103"/>
                  <a:pt x="42" y="99"/>
                </a:cubicBezTo>
                <a:cubicBezTo>
                  <a:pt x="34" y="107"/>
                  <a:pt x="22" y="117"/>
                  <a:pt x="17" y="129"/>
                </a:cubicBezTo>
                <a:cubicBezTo>
                  <a:pt x="15" y="134"/>
                  <a:pt x="15" y="139"/>
                  <a:pt x="15" y="145"/>
                </a:cubicBezTo>
                <a:cubicBezTo>
                  <a:pt x="15" y="161"/>
                  <a:pt x="15" y="161"/>
                  <a:pt x="15" y="161"/>
                </a:cubicBezTo>
                <a:cubicBezTo>
                  <a:pt x="15" y="162"/>
                  <a:pt x="15" y="162"/>
                  <a:pt x="15" y="163"/>
                </a:cubicBezTo>
                <a:cubicBezTo>
                  <a:pt x="34" y="163"/>
                  <a:pt x="34" y="163"/>
                  <a:pt x="34" y="163"/>
                </a:cubicBezTo>
                <a:cubicBezTo>
                  <a:pt x="34" y="143"/>
                  <a:pt x="34" y="143"/>
                  <a:pt x="34" y="143"/>
                </a:cubicBezTo>
                <a:cubicBezTo>
                  <a:pt x="34" y="140"/>
                  <a:pt x="36" y="138"/>
                  <a:pt x="38" y="138"/>
                </a:cubicBezTo>
                <a:cubicBezTo>
                  <a:pt x="41" y="138"/>
                  <a:pt x="43" y="140"/>
                  <a:pt x="43" y="143"/>
                </a:cubicBezTo>
                <a:cubicBezTo>
                  <a:pt x="43" y="170"/>
                  <a:pt x="43" y="170"/>
                  <a:pt x="43" y="170"/>
                </a:cubicBezTo>
                <a:cubicBezTo>
                  <a:pt x="43" y="170"/>
                  <a:pt x="43" y="170"/>
                  <a:pt x="43" y="170"/>
                </a:cubicBezTo>
                <a:cubicBezTo>
                  <a:pt x="43" y="177"/>
                  <a:pt x="43" y="177"/>
                  <a:pt x="43" y="177"/>
                </a:cubicBezTo>
                <a:cubicBezTo>
                  <a:pt x="90" y="177"/>
                  <a:pt x="90" y="177"/>
                  <a:pt x="90" y="177"/>
                </a:cubicBezTo>
                <a:cubicBezTo>
                  <a:pt x="85" y="170"/>
                  <a:pt x="81" y="161"/>
                  <a:pt x="81" y="151"/>
                </a:cubicBezTo>
                <a:cubicBezTo>
                  <a:pt x="81" y="139"/>
                  <a:pt x="86" y="129"/>
                  <a:pt x="93" y="121"/>
                </a:cubicBezTo>
                <a:cubicBezTo>
                  <a:pt x="93" y="121"/>
                  <a:pt x="93" y="121"/>
                  <a:pt x="93" y="121"/>
                </a:cubicBezTo>
                <a:cubicBezTo>
                  <a:pt x="93" y="121"/>
                  <a:pt x="93" y="121"/>
                  <a:pt x="93" y="121"/>
                </a:cubicBezTo>
                <a:cubicBezTo>
                  <a:pt x="96" y="118"/>
                  <a:pt x="99" y="115"/>
                  <a:pt x="103" y="113"/>
                </a:cubicBezTo>
                <a:close/>
                <a:moveTo>
                  <a:pt x="66" y="16"/>
                </a:moveTo>
                <a:cubicBezTo>
                  <a:pt x="66" y="16"/>
                  <a:pt x="66" y="16"/>
                  <a:pt x="66" y="16"/>
                </a:cubicBezTo>
                <a:cubicBezTo>
                  <a:pt x="46" y="16"/>
                  <a:pt x="30" y="32"/>
                  <a:pt x="30" y="53"/>
                </a:cubicBezTo>
                <a:cubicBezTo>
                  <a:pt x="30" y="73"/>
                  <a:pt x="46" y="89"/>
                  <a:pt x="66" y="89"/>
                </a:cubicBezTo>
                <a:cubicBezTo>
                  <a:pt x="85" y="89"/>
                  <a:pt x="101" y="73"/>
                  <a:pt x="101" y="53"/>
                </a:cubicBezTo>
                <a:cubicBezTo>
                  <a:pt x="101" y="32"/>
                  <a:pt x="85" y="16"/>
                  <a:pt x="66" y="1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28357" y="4265792"/>
            <a:ext cx="188101" cy="247974"/>
          </a:xfrm>
          <a:custGeom>
            <a:rect l="l" t="t" r="r" b="b"/>
            <a:pathLst>
              <a:path w="166" h="219">
                <a:moveTo>
                  <a:pt x="149" y="196"/>
                </a:moveTo>
                <a:cubicBezTo>
                  <a:pt x="145" y="200"/>
                  <a:pt x="141" y="204"/>
                  <a:pt x="136" y="207"/>
                </a:cubicBezTo>
                <a:cubicBezTo>
                  <a:pt x="123" y="216"/>
                  <a:pt x="108" y="219"/>
                  <a:pt x="93" y="218"/>
                </a:cubicBezTo>
                <a:cubicBezTo>
                  <a:pt x="79" y="217"/>
                  <a:pt x="65" y="211"/>
                  <a:pt x="53" y="200"/>
                </a:cubicBezTo>
                <a:cubicBezTo>
                  <a:pt x="53" y="200"/>
                  <a:pt x="53" y="200"/>
                  <a:pt x="53" y="200"/>
                </a:cubicBezTo>
                <a:cubicBezTo>
                  <a:pt x="53" y="200"/>
                  <a:pt x="53" y="200"/>
                  <a:pt x="53" y="200"/>
                </a:cubicBezTo>
                <a:cubicBezTo>
                  <a:pt x="49" y="196"/>
                  <a:pt x="45" y="191"/>
                  <a:pt x="42" y="186"/>
                </a:cubicBezTo>
                <a:cubicBezTo>
                  <a:pt x="20" y="148"/>
                  <a:pt x="20" y="148"/>
                  <a:pt x="20" y="148"/>
                </a:cubicBezTo>
                <a:cubicBezTo>
                  <a:pt x="20" y="147"/>
                  <a:pt x="20" y="147"/>
                  <a:pt x="20" y="147"/>
                </a:cubicBezTo>
                <a:cubicBezTo>
                  <a:pt x="7" y="125"/>
                  <a:pt x="7" y="125"/>
                  <a:pt x="7" y="125"/>
                </a:cubicBezTo>
                <a:cubicBezTo>
                  <a:pt x="0" y="111"/>
                  <a:pt x="8" y="95"/>
                  <a:pt x="23" y="93"/>
                </a:cubicBezTo>
                <a:cubicBezTo>
                  <a:pt x="29" y="93"/>
                  <a:pt x="37" y="95"/>
                  <a:pt x="43" y="103"/>
                </a:cubicBezTo>
                <a:cubicBezTo>
                  <a:pt x="43" y="103"/>
                  <a:pt x="43" y="104"/>
                  <a:pt x="43" y="104"/>
                </a:cubicBezTo>
                <a:cubicBezTo>
                  <a:pt x="45" y="107"/>
                  <a:pt x="45" y="107"/>
                  <a:pt x="45" y="107"/>
                </a:cubicBezTo>
                <a:cubicBezTo>
                  <a:pt x="45" y="35"/>
                  <a:pt x="45" y="35"/>
                  <a:pt x="45" y="35"/>
                </a:cubicBezTo>
                <a:cubicBezTo>
                  <a:pt x="45" y="19"/>
                  <a:pt x="61" y="11"/>
                  <a:pt x="74" y="18"/>
                </a:cubicBezTo>
                <a:cubicBezTo>
                  <a:pt x="79" y="0"/>
                  <a:pt x="104" y="1"/>
                  <a:pt x="110" y="18"/>
                </a:cubicBezTo>
                <a:cubicBezTo>
                  <a:pt x="122" y="11"/>
                  <a:pt x="138" y="19"/>
                  <a:pt x="138" y="34"/>
                </a:cubicBezTo>
                <a:cubicBezTo>
                  <a:pt x="138" y="35"/>
                  <a:pt x="138" y="35"/>
                  <a:pt x="138" y="35"/>
                </a:cubicBezTo>
                <a:cubicBezTo>
                  <a:pt x="139" y="35"/>
                  <a:pt x="139" y="35"/>
                  <a:pt x="139" y="35"/>
                </a:cubicBezTo>
                <a:cubicBezTo>
                  <a:pt x="152" y="30"/>
                  <a:pt x="166" y="38"/>
                  <a:pt x="166" y="53"/>
                </a:cubicBezTo>
                <a:cubicBezTo>
                  <a:pt x="166" y="150"/>
                  <a:pt x="166" y="150"/>
                  <a:pt x="166" y="150"/>
                </a:cubicBezTo>
                <a:cubicBezTo>
                  <a:pt x="166" y="158"/>
                  <a:pt x="165" y="167"/>
                  <a:pt x="162" y="175"/>
                </a:cubicBezTo>
                <a:cubicBezTo>
                  <a:pt x="159" y="182"/>
                  <a:pt x="155" y="190"/>
                  <a:pt x="149" y="196"/>
                </a:cubicBezTo>
                <a:close/>
                <a:moveTo>
                  <a:pt x="128" y="194"/>
                </a:moveTo>
                <a:cubicBezTo>
                  <a:pt x="128" y="194"/>
                  <a:pt x="128" y="194"/>
                  <a:pt x="128" y="194"/>
                </a:cubicBezTo>
                <a:cubicBezTo>
                  <a:pt x="132" y="192"/>
                  <a:pt x="135" y="189"/>
                  <a:pt x="138" y="185"/>
                </a:cubicBezTo>
                <a:cubicBezTo>
                  <a:pt x="142" y="181"/>
                  <a:pt x="146" y="175"/>
                  <a:pt x="148" y="169"/>
                </a:cubicBezTo>
                <a:cubicBezTo>
                  <a:pt x="150" y="163"/>
                  <a:pt x="151" y="157"/>
                  <a:pt x="151" y="150"/>
                </a:cubicBezTo>
                <a:cubicBezTo>
                  <a:pt x="151" y="53"/>
                  <a:pt x="151" y="53"/>
                  <a:pt x="151" y="53"/>
                </a:cubicBezTo>
                <a:cubicBezTo>
                  <a:pt x="151" y="47"/>
                  <a:pt x="143" y="47"/>
                  <a:pt x="143" y="53"/>
                </a:cubicBezTo>
                <a:cubicBezTo>
                  <a:pt x="143" y="99"/>
                  <a:pt x="143" y="99"/>
                  <a:pt x="143" y="99"/>
                </a:cubicBezTo>
                <a:cubicBezTo>
                  <a:pt x="143" y="111"/>
                  <a:pt x="123" y="111"/>
                  <a:pt x="123" y="99"/>
                </a:cubicBezTo>
                <a:cubicBezTo>
                  <a:pt x="123" y="34"/>
                  <a:pt x="123" y="34"/>
                  <a:pt x="123" y="34"/>
                </a:cubicBezTo>
                <a:cubicBezTo>
                  <a:pt x="123" y="29"/>
                  <a:pt x="115" y="29"/>
                  <a:pt x="115" y="34"/>
                </a:cubicBezTo>
                <a:cubicBezTo>
                  <a:pt x="115" y="34"/>
                  <a:pt x="115" y="34"/>
                  <a:pt x="115" y="34"/>
                </a:cubicBezTo>
                <a:cubicBezTo>
                  <a:pt x="115" y="99"/>
                  <a:pt x="115" y="99"/>
                  <a:pt x="115" y="99"/>
                </a:cubicBezTo>
                <a:cubicBezTo>
                  <a:pt x="115" y="111"/>
                  <a:pt x="96" y="111"/>
                  <a:pt x="96" y="99"/>
                </a:cubicBezTo>
                <a:cubicBezTo>
                  <a:pt x="96" y="24"/>
                  <a:pt x="96" y="24"/>
                  <a:pt x="96" y="24"/>
                </a:cubicBezTo>
                <a:cubicBezTo>
                  <a:pt x="96" y="18"/>
                  <a:pt x="88" y="19"/>
                  <a:pt x="88" y="24"/>
                </a:cubicBezTo>
                <a:cubicBezTo>
                  <a:pt x="88" y="99"/>
                  <a:pt x="88" y="99"/>
                  <a:pt x="88" y="99"/>
                </a:cubicBezTo>
                <a:cubicBezTo>
                  <a:pt x="88" y="111"/>
                  <a:pt x="68" y="111"/>
                  <a:pt x="68" y="99"/>
                </a:cubicBezTo>
                <a:cubicBezTo>
                  <a:pt x="68" y="35"/>
                  <a:pt x="68" y="35"/>
                  <a:pt x="68" y="35"/>
                </a:cubicBezTo>
                <a:cubicBezTo>
                  <a:pt x="68" y="29"/>
                  <a:pt x="60" y="29"/>
                  <a:pt x="60" y="35"/>
                </a:cubicBezTo>
                <a:cubicBezTo>
                  <a:pt x="60" y="125"/>
                  <a:pt x="60" y="125"/>
                  <a:pt x="60" y="125"/>
                </a:cubicBezTo>
                <a:cubicBezTo>
                  <a:pt x="60" y="135"/>
                  <a:pt x="46" y="139"/>
                  <a:pt x="41" y="130"/>
                </a:cubicBezTo>
                <a:cubicBezTo>
                  <a:pt x="31" y="112"/>
                  <a:pt x="31" y="112"/>
                  <a:pt x="31" y="112"/>
                </a:cubicBezTo>
                <a:cubicBezTo>
                  <a:pt x="26" y="106"/>
                  <a:pt x="16" y="110"/>
                  <a:pt x="20" y="117"/>
                </a:cubicBezTo>
                <a:cubicBezTo>
                  <a:pt x="33" y="140"/>
                  <a:pt x="33" y="140"/>
                  <a:pt x="33" y="140"/>
                </a:cubicBezTo>
                <a:cubicBezTo>
                  <a:pt x="33" y="140"/>
                  <a:pt x="33" y="140"/>
                  <a:pt x="33" y="140"/>
                </a:cubicBezTo>
                <a:cubicBezTo>
                  <a:pt x="55" y="178"/>
                  <a:pt x="55" y="178"/>
                  <a:pt x="55" y="178"/>
                </a:cubicBezTo>
                <a:cubicBezTo>
                  <a:pt x="57" y="182"/>
                  <a:pt x="60" y="186"/>
                  <a:pt x="63" y="189"/>
                </a:cubicBezTo>
                <a:cubicBezTo>
                  <a:pt x="72" y="197"/>
                  <a:pt x="83" y="202"/>
                  <a:pt x="95" y="203"/>
                </a:cubicBezTo>
                <a:cubicBezTo>
                  <a:pt x="106" y="204"/>
                  <a:pt x="118" y="201"/>
                  <a:pt x="128" y="1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682410" y="4302498"/>
            <a:ext cx="217473" cy="202785"/>
          </a:xfrm>
          <a:custGeom>
            <a:rect l="l" t="t" r="r" b="b"/>
            <a:pathLst>
              <a:path w="192" h="179">
                <a:moveTo>
                  <a:pt x="60" y="72"/>
                </a:moveTo>
                <a:cubicBezTo>
                  <a:pt x="64" y="72"/>
                  <a:pt x="67" y="74"/>
                  <a:pt x="70" y="76"/>
                </a:cubicBezTo>
                <a:cubicBezTo>
                  <a:pt x="73" y="79"/>
                  <a:pt x="74" y="82"/>
                  <a:pt x="74" y="86"/>
                </a:cubicBezTo>
                <a:cubicBezTo>
                  <a:pt x="74" y="90"/>
                  <a:pt x="73" y="94"/>
                  <a:pt x="70" y="97"/>
                </a:cubicBezTo>
                <a:cubicBezTo>
                  <a:pt x="67" y="99"/>
                  <a:pt x="64" y="101"/>
                  <a:pt x="60" y="101"/>
                </a:cubicBezTo>
                <a:cubicBezTo>
                  <a:pt x="56" y="101"/>
                  <a:pt x="53" y="99"/>
                  <a:pt x="50" y="97"/>
                </a:cubicBezTo>
                <a:cubicBezTo>
                  <a:pt x="48" y="94"/>
                  <a:pt x="46" y="90"/>
                  <a:pt x="46" y="86"/>
                </a:cubicBezTo>
                <a:cubicBezTo>
                  <a:pt x="46" y="82"/>
                  <a:pt x="48" y="79"/>
                  <a:pt x="50" y="76"/>
                </a:cubicBezTo>
                <a:cubicBezTo>
                  <a:pt x="53" y="74"/>
                  <a:pt x="56" y="72"/>
                  <a:pt x="60" y="72"/>
                </a:cubicBezTo>
                <a:close/>
                <a:moveTo>
                  <a:pt x="96" y="0"/>
                </a:moveTo>
                <a:cubicBezTo>
                  <a:pt x="96" y="0"/>
                  <a:pt x="96" y="0"/>
                  <a:pt x="96" y="0"/>
                </a:cubicBezTo>
                <a:cubicBezTo>
                  <a:pt x="122" y="0"/>
                  <a:pt x="146" y="10"/>
                  <a:pt x="163" y="25"/>
                </a:cubicBezTo>
                <a:cubicBezTo>
                  <a:pt x="181" y="41"/>
                  <a:pt x="192" y="62"/>
                  <a:pt x="192" y="86"/>
                </a:cubicBezTo>
                <a:cubicBezTo>
                  <a:pt x="192" y="110"/>
                  <a:pt x="181" y="132"/>
                  <a:pt x="163" y="148"/>
                </a:cubicBezTo>
                <a:cubicBezTo>
                  <a:pt x="146" y="163"/>
                  <a:pt x="122" y="172"/>
                  <a:pt x="96" y="172"/>
                </a:cubicBezTo>
                <a:cubicBezTo>
                  <a:pt x="88" y="172"/>
                  <a:pt x="80" y="172"/>
                  <a:pt x="73" y="170"/>
                </a:cubicBezTo>
                <a:cubicBezTo>
                  <a:pt x="66" y="169"/>
                  <a:pt x="60" y="167"/>
                  <a:pt x="54" y="164"/>
                </a:cubicBezTo>
                <a:cubicBezTo>
                  <a:pt x="31" y="177"/>
                  <a:pt x="31" y="177"/>
                  <a:pt x="31" y="177"/>
                </a:cubicBezTo>
                <a:cubicBezTo>
                  <a:pt x="29" y="178"/>
                  <a:pt x="27" y="179"/>
                  <a:pt x="24" y="179"/>
                </a:cubicBezTo>
                <a:cubicBezTo>
                  <a:pt x="24" y="179"/>
                  <a:pt x="24" y="179"/>
                  <a:pt x="24" y="179"/>
                </a:cubicBezTo>
                <a:cubicBezTo>
                  <a:pt x="22" y="178"/>
                  <a:pt x="19" y="177"/>
                  <a:pt x="17" y="176"/>
                </a:cubicBezTo>
                <a:cubicBezTo>
                  <a:pt x="15" y="174"/>
                  <a:pt x="14" y="172"/>
                  <a:pt x="13" y="170"/>
                </a:cubicBezTo>
                <a:cubicBezTo>
                  <a:pt x="13" y="170"/>
                  <a:pt x="13" y="170"/>
                  <a:pt x="13" y="170"/>
                </a:cubicBezTo>
                <a:cubicBezTo>
                  <a:pt x="12" y="167"/>
                  <a:pt x="12" y="165"/>
                  <a:pt x="13" y="162"/>
                </a:cubicBezTo>
                <a:cubicBezTo>
                  <a:pt x="18" y="137"/>
                  <a:pt x="18" y="137"/>
                  <a:pt x="18" y="137"/>
                </a:cubicBezTo>
                <a:cubicBezTo>
                  <a:pt x="13" y="131"/>
                  <a:pt x="8" y="123"/>
                  <a:pt x="5" y="115"/>
                </a:cubicBezTo>
                <a:cubicBezTo>
                  <a:pt x="2" y="106"/>
                  <a:pt x="0" y="96"/>
                  <a:pt x="0" y="86"/>
                </a:cubicBezTo>
                <a:cubicBezTo>
                  <a:pt x="0" y="62"/>
                  <a:pt x="10" y="41"/>
                  <a:pt x="28" y="25"/>
                </a:cubicBezTo>
                <a:cubicBezTo>
                  <a:pt x="45" y="10"/>
                  <a:pt x="69" y="0"/>
                  <a:pt x="96" y="0"/>
                </a:cubicBezTo>
                <a:close/>
                <a:moveTo>
                  <a:pt x="153" y="37"/>
                </a:moveTo>
                <a:cubicBezTo>
                  <a:pt x="153" y="37"/>
                  <a:pt x="153" y="37"/>
                  <a:pt x="153" y="37"/>
                </a:cubicBezTo>
                <a:cubicBezTo>
                  <a:pt x="139" y="24"/>
                  <a:pt x="118" y="16"/>
                  <a:pt x="96" y="16"/>
                </a:cubicBezTo>
                <a:cubicBezTo>
                  <a:pt x="73" y="16"/>
                  <a:pt x="52" y="24"/>
                  <a:pt x="38" y="37"/>
                </a:cubicBezTo>
                <a:cubicBezTo>
                  <a:pt x="23" y="49"/>
                  <a:pt x="14" y="67"/>
                  <a:pt x="14" y="86"/>
                </a:cubicBezTo>
                <a:cubicBezTo>
                  <a:pt x="14" y="94"/>
                  <a:pt x="16" y="102"/>
                  <a:pt x="19" y="109"/>
                </a:cubicBezTo>
                <a:cubicBezTo>
                  <a:pt x="22" y="117"/>
                  <a:pt x="26" y="124"/>
                  <a:pt x="31" y="130"/>
                </a:cubicBezTo>
                <a:cubicBezTo>
                  <a:pt x="33" y="131"/>
                  <a:pt x="34" y="134"/>
                  <a:pt x="33" y="137"/>
                </a:cubicBezTo>
                <a:cubicBezTo>
                  <a:pt x="28" y="162"/>
                  <a:pt x="28" y="162"/>
                  <a:pt x="28" y="162"/>
                </a:cubicBezTo>
                <a:cubicBezTo>
                  <a:pt x="51" y="149"/>
                  <a:pt x="51" y="149"/>
                  <a:pt x="51" y="149"/>
                </a:cubicBezTo>
                <a:cubicBezTo>
                  <a:pt x="53" y="148"/>
                  <a:pt x="55" y="148"/>
                  <a:pt x="57" y="149"/>
                </a:cubicBezTo>
                <a:cubicBezTo>
                  <a:pt x="63" y="152"/>
                  <a:pt x="69" y="154"/>
                  <a:pt x="76" y="155"/>
                </a:cubicBezTo>
                <a:cubicBezTo>
                  <a:pt x="82" y="157"/>
                  <a:pt x="89" y="157"/>
                  <a:pt x="96" y="157"/>
                </a:cubicBezTo>
                <a:cubicBezTo>
                  <a:pt x="118" y="157"/>
                  <a:pt x="139" y="149"/>
                  <a:pt x="153" y="136"/>
                </a:cubicBezTo>
                <a:cubicBezTo>
                  <a:pt x="168" y="123"/>
                  <a:pt x="177" y="106"/>
                  <a:pt x="177" y="86"/>
                </a:cubicBezTo>
                <a:cubicBezTo>
                  <a:pt x="177" y="67"/>
                  <a:pt x="168" y="49"/>
                  <a:pt x="153" y="37"/>
                </a:cubicBezTo>
                <a:close/>
                <a:moveTo>
                  <a:pt x="64" y="83"/>
                </a:moveTo>
                <a:cubicBezTo>
                  <a:pt x="64" y="83"/>
                  <a:pt x="64" y="83"/>
                  <a:pt x="64" y="83"/>
                </a:cubicBezTo>
                <a:cubicBezTo>
                  <a:pt x="63" y="82"/>
                  <a:pt x="62" y="81"/>
                  <a:pt x="60" y="81"/>
                </a:cubicBezTo>
                <a:cubicBezTo>
                  <a:pt x="59" y="81"/>
                  <a:pt x="57" y="82"/>
                  <a:pt x="56" y="83"/>
                </a:cubicBezTo>
                <a:cubicBezTo>
                  <a:pt x="56" y="84"/>
                  <a:pt x="55" y="85"/>
                  <a:pt x="55" y="86"/>
                </a:cubicBezTo>
                <a:cubicBezTo>
                  <a:pt x="55" y="88"/>
                  <a:pt x="56" y="89"/>
                  <a:pt x="56" y="90"/>
                </a:cubicBezTo>
                <a:cubicBezTo>
                  <a:pt x="57" y="91"/>
                  <a:pt x="59" y="92"/>
                  <a:pt x="60" y="92"/>
                </a:cubicBezTo>
                <a:cubicBezTo>
                  <a:pt x="62" y="92"/>
                  <a:pt x="63" y="91"/>
                  <a:pt x="64" y="90"/>
                </a:cubicBezTo>
                <a:cubicBezTo>
                  <a:pt x="65" y="89"/>
                  <a:pt x="65" y="88"/>
                  <a:pt x="65" y="86"/>
                </a:cubicBezTo>
                <a:cubicBezTo>
                  <a:pt x="65" y="85"/>
                  <a:pt x="65" y="84"/>
                  <a:pt x="64" y="83"/>
                </a:cubicBezTo>
                <a:close/>
                <a:moveTo>
                  <a:pt x="96" y="72"/>
                </a:moveTo>
                <a:cubicBezTo>
                  <a:pt x="96" y="72"/>
                  <a:pt x="96" y="72"/>
                  <a:pt x="96" y="72"/>
                </a:cubicBezTo>
                <a:cubicBezTo>
                  <a:pt x="99" y="72"/>
                  <a:pt x="103" y="74"/>
                  <a:pt x="105" y="76"/>
                </a:cubicBezTo>
                <a:cubicBezTo>
                  <a:pt x="108" y="79"/>
                  <a:pt x="110" y="82"/>
                  <a:pt x="110" y="86"/>
                </a:cubicBezTo>
                <a:cubicBezTo>
                  <a:pt x="110" y="90"/>
                  <a:pt x="108" y="94"/>
                  <a:pt x="105" y="97"/>
                </a:cubicBezTo>
                <a:cubicBezTo>
                  <a:pt x="103" y="99"/>
                  <a:pt x="99" y="101"/>
                  <a:pt x="96" y="101"/>
                </a:cubicBezTo>
                <a:cubicBezTo>
                  <a:pt x="92" y="101"/>
                  <a:pt x="88" y="99"/>
                  <a:pt x="86" y="97"/>
                </a:cubicBezTo>
                <a:cubicBezTo>
                  <a:pt x="83" y="94"/>
                  <a:pt x="82" y="90"/>
                  <a:pt x="82" y="86"/>
                </a:cubicBezTo>
                <a:cubicBezTo>
                  <a:pt x="82" y="82"/>
                  <a:pt x="83" y="79"/>
                  <a:pt x="86" y="76"/>
                </a:cubicBezTo>
                <a:cubicBezTo>
                  <a:pt x="88" y="74"/>
                  <a:pt x="92" y="72"/>
                  <a:pt x="96" y="72"/>
                </a:cubicBezTo>
                <a:close/>
                <a:moveTo>
                  <a:pt x="99" y="83"/>
                </a:moveTo>
                <a:cubicBezTo>
                  <a:pt x="99" y="83"/>
                  <a:pt x="99" y="83"/>
                  <a:pt x="99" y="83"/>
                </a:cubicBezTo>
                <a:cubicBezTo>
                  <a:pt x="98" y="82"/>
                  <a:pt x="97" y="81"/>
                  <a:pt x="96" y="81"/>
                </a:cubicBezTo>
                <a:cubicBezTo>
                  <a:pt x="94" y="81"/>
                  <a:pt x="93" y="82"/>
                  <a:pt x="92" y="83"/>
                </a:cubicBezTo>
                <a:cubicBezTo>
                  <a:pt x="91" y="84"/>
                  <a:pt x="90" y="85"/>
                  <a:pt x="90" y="86"/>
                </a:cubicBezTo>
                <a:cubicBezTo>
                  <a:pt x="90" y="88"/>
                  <a:pt x="91" y="89"/>
                  <a:pt x="92" y="90"/>
                </a:cubicBezTo>
                <a:cubicBezTo>
                  <a:pt x="93" y="91"/>
                  <a:pt x="94" y="92"/>
                  <a:pt x="96" y="92"/>
                </a:cubicBezTo>
                <a:cubicBezTo>
                  <a:pt x="97" y="92"/>
                  <a:pt x="98" y="91"/>
                  <a:pt x="99" y="90"/>
                </a:cubicBezTo>
                <a:cubicBezTo>
                  <a:pt x="100" y="89"/>
                  <a:pt x="101" y="88"/>
                  <a:pt x="101" y="86"/>
                </a:cubicBezTo>
                <a:cubicBezTo>
                  <a:pt x="101" y="85"/>
                  <a:pt x="100" y="84"/>
                  <a:pt x="99" y="83"/>
                </a:cubicBezTo>
                <a:close/>
                <a:moveTo>
                  <a:pt x="131" y="72"/>
                </a:moveTo>
                <a:cubicBezTo>
                  <a:pt x="131" y="72"/>
                  <a:pt x="131" y="72"/>
                  <a:pt x="131" y="72"/>
                </a:cubicBezTo>
                <a:cubicBezTo>
                  <a:pt x="135" y="72"/>
                  <a:pt x="138" y="74"/>
                  <a:pt x="141" y="76"/>
                </a:cubicBezTo>
                <a:cubicBezTo>
                  <a:pt x="143" y="79"/>
                  <a:pt x="145" y="82"/>
                  <a:pt x="145" y="86"/>
                </a:cubicBezTo>
                <a:cubicBezTo>
                  <a:pt x="145" y="90"/>
                  <a:pt x="143" y="94"/>
                  <a:pt x="141" y="97"/>
                </a:cubicBezTo>
                <a:cubicBezTo>
                  <a:pt x="138" y="99"/>
                  <a:pt x="135" y="101"/>
                  <a:pt x="131" y="101"/>
                </a:cubicBezTo>
                <a:cubicBezTo>
                  <a:pt x="127" y="101"/>
                  <a:pt x="124" y="99"/>
                  <a:pt x="121" y="97"/>
                </a:cubicBezTo>
                <a:cubicBezTo>
                  <a:pt x="119" y="94"/>
                  <a:pt x="117" y="90"/>
                  <a:pt x="117" y="86"/>
                </a:cubicBezTo>
                <a:cubicBezTo>
                  <a:pt x="117" y="82"/>
                  <a:pt x="119" y="79"/>
                  <a:pt x="121" y="76"/>
                </a:cubicBezTo>
                <a:cubicBezTo>
                  <a:pt x="124" y="74"/>
                  <a:pt x="127" y="72"/>
                  <a:pt x="131" y="72"/>
                </a:cubicBezTo>
                <a:close/>
                <a:moveTo>
                  <a:pt x="135" y="83"/>
                </a:moveTo>
                <a:cubicBezTo>
                  <a:pt x="135" y="83"/>
                  <a:pt x="135" y="83"/>
                  <a:pt x="135" y="83"/>
                </a:cubicBezTo>
                <a:cubicBezTo>
                  <a:pt x="134" y="82"/>
                  <a:pt x="132" y="81"/>
                  <a:pt x="131" y="81"/>
                </a:cubicBezTo>
                <a:cubicBezTo>
                  <a:pt x="130" y="81"/>
                  <a:pt x="128" y="82"/>
                  <a:pt x="127" y="83"/>
                </a:cubicBezTo>
                <a:cubicBezTo>
                  <a:pt x="126" y="84"/>
                  <a:pt x="126" y="85"/>
                  <a:pt x="126" y="86"/>
                </a:cubicBezTo>
                <a:cubicBezTo>
                  <a:pt x="126" y="88"/>
                  <a:pt x="126" y="89"/>
                  <a:pt x="127" y="90"/>
                </a:cubicBezTo>
                <a:cubicBezTo>
                  <a:pt x="128" y="91"/>
                  <a:pt x="130" y="92"/>
                  <a:pt x="131" y="92"/>
                </a:cubicBezTo>
                <a:cubicBezTo>
                  <a:pt x="132" y="92"/>
                  <a:pt x="134" y="91"/>
                  <a:pt x="135" y="90"/>
                </a:cubicBezTo>
                <a:cubicBezTo>
                  <a:pt x="136" y="89"/>
                  <a:pt x="136" y="88"/>
                  <a:pt x="136" y="86"/>
                </a:cubicBezTo>
                <a:cubicBezTo>
                  <a:pt x="136" y="85"/>
                  <a:pt x="136" y="84"/>
                  <a:pt x="135" y="8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093604" y="4300051"/>
            <a:ext cx="222159" cy="227096"/>
          </a:xfrm>
          <a:custGeom>
            <a:rect l="l" t="t" r="r" b="b"/>
            <a:pathLst>
              <a:path w="90" h="91">
                <a:moveTo>
                  <a:pt x="30" y="16"/>
                </a:moveTo>
                <a:cubicBezTo>
                  <a:pt x="29" y="17"/>
                  <a:pt x="27" y="18"/>
                  <a:pt x="26" y="19"/>
                </a:cubicBezTo>
                <a:cubicBezTo>
                  <a:pt x="25" y="20"/>
                  <a:pt x="23" y="21"/>
                  <a:pt x="22" y="22"/>
                </a:cubicBezTo>
                <a:cubicBezTo>
                  <a:pt x="21" y="23"/>
                  <a:pt x="20" y="25"/>
                  <a:pt x="19" y="26"/>
                </a:cubicBezTo>
                <a:cubicBezTo>
                  <a:pt x="18" y="28"/>
                  <a:pt x="17" y="29"/>
                  <a:pt x="16" y="31"/>
                </a:cubicBezTo>
                <a:cubicBezTo>
                  <a:pt x="16" y="32"/>
                  <a:pt x="16" y="33"/>
                  <a:pt x="18" y="34"/>
                </a:cubicBezTo>
                <a:cubicBezTo>
                  <a:pt x="19" y="34"/>
                  <a:pt x="20" y="34"/>
                  <a:pt x="20" y="32"/>
                </a:cubicBezTo>
                <a:cubicBezTo>
                  <a:pt x="21" y="31"/>
                  <a:pt x="22" y="30"/>
                  <a:pt x="22" y="29"/>
                </a:cubicBezTo>
                <a:cubicBezTo>
                  <a:pt x="23" y="28"/>
                  <a:pt x="24" y="26"/>
                  <a:pt x="25" y="25"/>
                </a:cubicBezTo>
                <a:cubicBezTo>
                  <a:pt x="26" y="24"/>
                  <a:pt x="27" y="23"/>
                  <a:pt x="29" y="23"/>
                </a:cubicBezTo>
                <a:cubicBezTo>
                  <a:pt x="30" y="22"/>
                  <a:pt x="31" y="21"/>
                  <a:pt x="32" y="21"/>
                </a:cubicBezTo>
                <a:cubicBezTo>
                  <a:pt x="33" y="20"/>
                  <a:pt x="34" y="19"/>
                  <a:pt x="33" y="18"/>
                </a:cubicBezTo>
                <a:cubicBezTo>
                  <a:pt x="33" y="17"/>
                  <a:pt x="32" y="16"/>
                  <a:pt x="30" y="16"/>
                </a:cubicBezTo>
                <a:close/>
                <a:moveTo>
                  <a:pt x="89" y="84"/>
                </a:moveTo>
                <a:cubicBezTo>
                  <a:pt x="89" y="84"/>
                  <a:pt x="89" y="84"/>
                  <a:pt x="89" y="84"/>
                </a:cubicBezTo>
                <a:cubicBezTo>
                  <a:pt x="73" y="67"/>
                  <a:pt x="73" y="67"/>
                  <a:pt x="73" y="67"/>
                </a:cubicBezTo>
                <a:cubicBezTo>
                  <a:pt x="75" y="64"/>
                  <a:pt x="77" y="61"/>
                  <a:pt x="79" y="57"/>
                </a:cubicBezTo>
                <a:cubicBezTo>
                  <a:pt x="81" y="52"/>
                  <a:pt x="82" y="47"/>
                  <a:pt x="82" y="41"/>
                </a:cubicBezTo>
                <a:cubicBezTo>
                  <a:pt x="82" y="36"/>
                  <a:pt x="81" y="30"/>
                  <a:pt x="79" y="26"/>
                </a:cubicBezTo>
                <a:cubicBezTo>
                  <a:pt x="79" y="25"/>
                  <a:pt x="79" y="25"/>
                  <a:pt x="79" y="25"/>
                </a:cubicBezTo>
                <a:cubicBezTo>
                  <a:pt x="77" y="20"/>
                  <a:pt x="74" y="16"/>
                  <a:pt x="70" y="12"/>
                </a:cubicBezTo>
                <a:cubicBezTo>
                  <a:pt x="70" y="12"/>
                  <a:pt x="70" y="12"/>
                  <a:pt x="70" y="12"/>
                </a:cubicBezTo>
                <a:cubicBezTo>
                  <a:pt x="66" y="8"/>
                  <a:pt x="62" y="5"/>
                  <a:pt x="57" y="3"/>
                </a:cubicBezTo>
                <a:cubicBezTo>
                  <a:pt x="52" y="1"/>
                  <a:pt x="46" y="0"/>
                  <a:pt x="41" y="0"/>
                </a:cubicBezTo>
                <a:cubicBezTo>
                  <a:pt x="29" y="0"/>
                  <a:pt x="19" y="4"/>
                  <a:pt x="12" y="12"/>
                </a:cubicBezTo>
                <a:cubicBezTo>
                  <a:pt x="8" y="16"/>
                  <a:pt x="5" y="20"/>
                  <a:pt x="3" y="25"/>
                </a:cubicBezTo>
                <a:cubicBezTo>
                  <a:pt x="1" y="30"/>
                  <a:pt x="0" y="36"/>
                  <a:pt x="0" y="41"/>
                </a:cubicBezTo>
                <a:cubicBezTo>
                  <a:pt x="0" y="47"/>
                  <a:pt x="1" y="52"/>
                  <a:pt x="3" y="57"/>
                </a:cubicBezTo>
                <a:cubicBezTo>
                  <a:pt x="3" y="57"/>
                  <a:pt x="3" y="57"/>
                  <a:pt x="3" y="57"/>
                </a:cubicBezTo>
                <a:cubicBezTo>
                  <a:pt x="5" y="62"/>
                  <a:pt x="8" y="66"/>
                  <a:pt x="12" y="70"/>
                </a:cubicBezTo>
                <a:cubicBezTo>
                  <a:pt x="12" y="70"/>
                  <a:pt x="12" y="70"/>
                  <a:pt x="12" y="70"/>
                </a:cubicBezTo>
                <a:cubicBezTo>
                  <a:pt x="16" y="74"/>
                  <a:pt x="20" y="77"/>
                  <a:pt x="25" y="79"/>
                </a:cubicBezTo>
                <a:cubicBezTo>
                  <a:pt x="25" y="79"/>
                  <a:pt x="25" y="79"/>
                  <a:pt x="25" y="79"/>
                </a:cubicBezTo>
                <a:cubicBezTo>
                  <a:pt x="25" y="79"/>
                  <a:pt x="25" y="79"/>
                  <a:pt x="25" y="79"/>
                </a:cubicBezTo>
                <a:cubicBezTo>
                  <a:pt x="30" y="81"/>
                  <a:pt x="35" y="82"/>
                  <a:pt x="41" y="82"/>
                </a:cubicBezTo>
                <a:cubicBezTo>
                  <a:pt x="46" y="82"/>
                  <a:pt x="52" y="81"/>
                  <a:pt x="57" y="79"/>
                </a:cubicBezTo>
                <a:cubicBezTo>
                  <a:pt x="61" y="78"/>
                  <a:pt x="64" y="75"/>
                  <a:pt x="67" y="73"/>
                </a:cubicBezTo>
                <a:cubicBezTo>
                  <a:pt x="84" y="89"/>
                  <a:pt x="84" y="89"/>
                  <a:pt x="84" y="89"/>
                </a:cubicBezTo>
                <a:cubicBezTo>
                  <a:pt x="85" y="91"/>
                  <a:pt x="88" y="91"/>
                  <a:pt x="89" y="89"/>
                </a:cubicBezTo>
                <a:cubicBezTo>
                  <a:pt x="90" y="88"/>
                  <a:pt x="90" y="85"/>
                  <a:pt x="89" y="84"/>
                </a:cubicBezTo>
                <a:close/>
                <a:moveTo>
                  <a:pt x="65" y="65"/>
                </a:moveTo>
                <a:cubicBezTo>
                  <a:pt x="65" y="65"/>
                  <a:pt x="65" y="65"/>
                  <a:pt x="65" y="65"/>
                </a:cubicBezTo>
                <a:cubicBezTo>
                  <a:pt x="65" y="65"/>
                  <a:pt x="65" y="65"/>
                  <a:pt x="65" y="65"/>
                </a:cubicBezTo>
                <a:cubicBezTo>
                  <a:pt x="62" y="68"/>
                  <a:pt x="58" y="71"/>
                  <a:pt x="54" y="72"/>
                </a:cubicBezTo>
                <a:cubicBezTo>
                  <a:pt x="50" y="74"/>
                  <a:pt x="45" y="75"/>
                  <a:pt x="41" y="75"/>
                </a:cubicBezTo>
                <a:cubicBezTo>
                  <a:pt x="36" y="75"/>
                  <a:pt x="32" y="74"/>
                  <a:pt x="28" y="72"/>
                </a:cubicBezTo>
                <a:cubicBezTo>
                  <a:pt x="28" y="72"/>
                  <a:pt x="28" y="72"/>
                  <a:pt x="28" y="72"/>
                </a:cubicBezTo>
                <a:cubicBezTo>
                  <a:pt x="24" y="71"/>
                  <a:pt x="20" y="68"/>
                  <a:pt x="17" y="65"/>
                </a:cubicBezTo>
                <a:cubicBezTo>
                  <a:pt x="17" y="65"/>
                  <a:pt x="17" y="65"/>
                  <a:pt x="17" y="65"/>
                </a:cubicBezTo>
                <a:cubicBezTo>
                  <a:pt x="17" y="65"/>
                  <a:pt x="17" y="65"/>
                  <a:pt x="17" y="65"/>
                </a:cubicBezTo>
                <a:cubicBezTo>
                  <a:pt x="14" y="62"/>
                  <a:pt x="11" y="58"/>
                  <a:pt x="10" y="54"/>
                </a:cubicBezTo>
                <a:cubicBezTo>
                  <a:pt x="10" y="54"/>
                  <a:pt x="10" y="54"/>
                  <a:pt x="10" y="54"/>
                </a:cubicBezTo>
                <a:cubicBezTo>
                  <a:pt x="8" y="50"/>
                  <a:pt x="7" y="46"/>
                  <a:pt x="7" y="41"/>
                </a:cubicBezTo>
                <a:cubicBezTo>
                  <a:pt x="7" y="37"/>
                  <a:pt x="8" y="32"/>
                  <a:pt x="10" y="28"/>
                </a:cubicBezTo>
                <a:cubicBezTo>
                  <a:pt x="11" y="24"/>
                  <a:pt x="14" y="20"/>
                  <a:pt x="17" y="17"/>
                </a:cubicBezTo>
                <a:cubicBezTo>
                  <a:pt x="23" y="11"/>
                  <a:pt x="32" y="7"/>
                  <a:pt x="41" y="7"/>
                </a:cubicBezTo>
                <a:cubicBezTo>
                  <a:pt x="45" y="7"/>
                  <a:pt x="50" y="8"/>
                  <a:pt x="54" y="10"/>
                </a:cubicBezTo>
                <a:cubicBezTo>
                  <a:pt x="58" y="12"/>
                  <a:pt x="62" y="14"/>
                  <a:pt x="65" y="17"/>
                </a:cubicBezTo>
                <a:cubicBezTo>
                  <a:pt x="65" y="17"/>
                  <a:pt x="65" y="17"/>
                  <a:pt x="65" y="17"/>
                </a:cubicBezTo>
                <a:cubicBezTo>
                  <a:pt x="68" y="21"/>
                  <a:pt x="70" y="24"/>
                  <a:pt x="72" y="28"/>
                </a:cubicBezTo>
                <a:cubicBezTo>
                  <a:pt x="72" y="28"/>
                  <a:pt x="72" y="28"/>
                  <a:pt x="72" y="28"/>
                </a:cubicBezTo>
                <a:cubicBezTo>
                  <a:pt x="74" y="32"/>
                  <a:pt x="75" y="37"/>
                  <a:pt x="75" y="41"/>
                </a:cubicBezTo>
                <a:cubicBezTo>
                  <a:pt x="75" y="46"/>
                  <a:pt x="74" y="50"/>
                  <a:pt x="72" y="54"/>
                </a:cubicBezTo>
                <a:cubicBezTo>
                  <a:pt x="70" y="58"/>
                  <a:pt x="68" y="62"/>
                  <a:pt x="65" y="65"/>
                </a:cubicBezTo>
                <a:close/>
                <a:moveTo>
                  <a:pt x="65" y="39"/>
                </a:moveTo>
                <a:cubicBezTo>
                  <a:pt x="65" y="39"/>
                  <a:pt x="65" y="39"/>
                  <a:pt x="65" y="39"/>
                </a:cubicBezTo>
                <a:cubicBezTo>
                  <a:pt x="64" y="39"/>
                  <a:pt x="63" y="40"/>
                  <a:pt x="63" y="41"/>
                </a:cubicBezTo>
                <a:cubicBezTo>
                  <a:pt x="63" y="44"/>
                  <a:pt x="62" y="47"/>
                  <a:pt x="61" y="50"/>
                </a:cubicBezTo>
                <a:cubicBezTo>
                  <a:pt x="61" y="50"/>
                  <a:pt x="61" y="50"/>
                  <a:pt x="61" y="50"/>
                </a:cubicBezTo>
                <a:cubicBezTo>
                  <a:pt x="60" y="52"/>
                  <a:pt x="59" y="55"/>
                  <a:pt x="57" y="57"/>
                </a:cubicBezTo>
                <a:cubicBezTo>
                  <a:pt x="54" y="59"/>
                  <a:pt x="52" y="60"/>
                  <a:pt x="49" y="62"/>
                </a:cubicBezTo>
                <a:cubicBezTo>
                  <a:pt x="47" y="63"/>
                  <a:pt x="44" y="63"/>
                  <a:pt x="41" y="63"/>
                </a:cubicBezTo>
                <a:cubicBezTo>
                  <a:pt x="40" y="63"/>
                  <a:pt x="39" y="64"/>
                  <a:pt x="39" y="66"/>
                </a:cubicBezTo>
                <a:cubicBezTo>
                  <a:pt x="39" y="67"/>
                  <a:pt x="40" y="68"/>
                  <a:pt x="41" y="68"/>
                </a:cubicBezTo>
                <a:cubicBezTo>
                  <a:pt x="44" y="68"/>
                  <a:pt x="48" y="67"/>
                  <a:pt x="51" y="66"/>
                </a:cubicBezTo>
                <a:cubicBezTo>
                  <a:pt x="54" y="64"/>
                  <a:pt x="57" y="63"/>
                  <a:pt x="60" y="60"/>
                </a:cubicBezTo>
                <a:cubicBezTo>
                  <a:pt x="62" y="58"/>
                  <a:pt x="64" y="55"/>
                  <a:pt x="66" y="51"/>
                </a:cubicBezTo>
                <a:cubicBezTo>
                  <a:pt x="66" y="51"/>
                  <a:pt x="66" y="51"/>
                  <a:pt x="66" y="51"/>
                </a:cubicBezTo>
                <a:cubicBezTo>
                  <a:pt x="67" y="48"/>
                  <a:pt x="68" y="45"/>
                  <a:pt x="68" y="41"/>
                </a:cubicBezTo>
                <a:cubicBezTo>
                  <a:pt x="68" y="40"/>
                  <a:pt x="67" y="39"/>
                  <a:pt x="65" y="3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464111" y="2791057"/>
            <a:ext cx="220147" cy="207854"/>
          </a:xfrm>
          <a:custGeom>
            <a:rect l="l" t="t" r="r" b="b"/>
            <a:pathLst>
              <a:path w="98" h="92">
                <a:moveTo>
                  <a:pt x="44" y="28"/>
                </a:moveTo>
                <a:cubicBezTo>
                  <a:pt x="48" y="24"/>
                  <a:pt x="48" y="24"/>
                  <a:pt x="48" y="24"/>
                </a:cubicBezTo>
                <a:cubicBezTo>
                  <a:pt x="48" y="51"/>
                  <a:pt x="48" y="51"/>
                  <a:pt x="48" y="51"/>
                </a:cubicBezTo>
                <a:cubicBezTo>
                  <a:pt x="48" y="52"/>
                  <a:pt x="49" y="53"/>
                  <a:pt x="50" y="53"/>
                </a:cubicBezTo>
                <a:cubicBezTo>
                  <a:pt x="51" y="53"/>
                  <a:pt x="52" y="52"/>
                  <a:pt x="52" y="51"/>
                </a:cubicBezTo>
                <a:cubicBezTo>
                  <a:pt x="52" y="17"/>
                  <a:pt x="52" y="17"/>
                  <a:pt x="52" y="17"/>
                </a:cubicBezTo>
                <a:cubicBezTo>
                  <a:pt x="52" y="16"/>
                  <a:pt x="51" y="15"/>
                  <a:pt x="50" y="15"/>
                </a:cubicBezTo>
                <a:cubicBezTo>
                  <a:pt x="49" y="15"/>
                  <a:pt x="48" y="15"/>
                  <a:pt x="48" y="16"/>
                </a:cubicBezTo>
                <a:cubicBezTo>
                  <a:pt x="41" y="25"/>
                  <a:pt x="41" y="25"/>
                  <a:pt x="41" y="25"/>
                </a:cubicBezTo>
                <a:cubicBezTo>
                  <a:pt x="40" y="26"/>
                  <a:pt x="40" y="28"/>
                  <a:pt x="41" y="28"/>
                </a:cubicBezTo>
                <a:cubicBezTo>
                  <a:pt x="42" y="29"/>
                  <a:pt x="44" y="29"/>
                  <a:pt x="44" y="28"/>
                </a:cubicBezTo>
                <a:close/>
                <a:moveTo>
                  <a:pt x="94" y="12"/>
                </a:moveTo>
                <a:cubicBezTo>
                  <a:pt x="94" y="12"/>
                  <a:pt x="94" y="12"/>
                  <a:pt x="94" y="12"/>
                </a:cubicBezTo>
                <a:cubicBezTo>
                  <a:pt x="84" y="12"/>
                  <a:pt x="84" y="12"/>
                  <a:pt x="84" y="12"/>
                </a:cubicBezTo>
                <a:cubicBezTo>
                  <a:pt x="84" y="4"/>
                  <a:pt x="84" y="4"/>
                  <a:pt x="84" y="4"/>
                </a:cubicBezTo>
                <a:cubicBezTo>
                  <a:pt x="84" y="2"/>
                  <a:pt x="82" y="0"/>
                  <a:pt x="80" y="0"/>
                </a:cubicBezTo>
                <a:cubicBezTo>
                  <a:pt x="17" y="0"/>
                  <a:pt x="17" y="0"/>
                  <a:pt x="17" y="0"/>
                </a:cubicBezTo>
                <a:cubicBezTo>
                  <a:pt x="15" y="0"/>
                  <a:pt x="14" y="2"/>
                  <a:pt x="14" y="4"/>
                </a:cubicBezTo>
                <a:cubicBezTo>
                  <a:pt x="14" y="12"/>
                  <a:pt x="14" y="12"/>
                  <a:pt x="14" y="12"/>
                </a:cubicBezTo>
                <a:cubicBezTo>
                  <a:pt x="3" y="12"/>
                  <a:pt x="3" y="12"/>
                  <a:pt x="3" y="12"/>
                </a:cubicBezTo>
                <a:cubicBezTo>
                  <a:pt x="1" y="12"/>
                  <a:pt x="0" y="14"/>
                  <a:pt x="0" y="16"/>
                </a:cubicBezTo>
                <a:cubicBezTo>
                  <a:pt x="0" y="37"/>
                  <a:pt x="0" y="37"/>
                  <a:pt x="0" y="37"/>
                </a:cubicBezTo>
                <a:cubicBezTo>
                  <a:pt x="0" y="43"/>
                  <a:pt x="2" y="48"/>
                  <a:pt x="6" y="52"/>
                </a:cubicBezTo>
                <a:cubicBezTo>
                  <a:pt x="6" y="52"/>
                  <a:pt x="6" y="52"/>
                  <a:pt x="6" y="52"/>
                </a:cubicBezTo>
                <a:cubicBezTo>
                  <a:pt x="9" y="56"/>
                  <a:pt x="14" y="58"/>
                  <a:pt x="19" y="59"/>
                </a:cubicBezTo>
                <a:cubicBezTo>
                  <a:pt x="25" y="68"/>
                  <a:pt x="35" y="74"/>
                  <a:pt x="45" y="75"/>
                </a:cubicBezTo>
                <a:cubicBezTo>
                  <a:pt x="45" y="84"/>
                  <a:pt x="45" y="84"/>
                  <a:pt x="45" y="84"/>
                </a:cubicBezTo>
                <a:cubicBezTo>
                  <a:pt x="29" y="84"/>
                  <a:pt x="29" y="84"/>
                  <a:pt x="29" y="84"/>
                </a:cubicBezTo>
                <a:cubicBezTo>
                  <a:pt x="27" y="84"/>
                  <a:pt x="25" y="86"/>
                  <a:pt x="25" y="88"/>
                </a:cubicBezTo>
                <a:cubicBezTo>
                  <a:pt x="25" y="90"/>
                  <a:pt x="27" y="92"/>
                  <a:pt x="29" y="92"/>
                </a:cubicBezTo>
                <a:cubicBezTo>
                  <a:pt x="69" y="92"/>
                  <a:pt x="69" y="92"/>
                  <a:pt x="69" y="92"/>
                </a:cubicBezTo>
                <a:cubicBezTo>
                  <a:pt x="71" y="92"/>
                  <a:pt x="73" y="90"/>
                  <a:pt x="73" y="88"/>
                </a:cubicBezTo>
                <a:cubicBezTo>
                  <a:pt x="73" y="86"/>
                  <a:pt x="71" y="84"/>
                  <a:pt x="69" y="84"/>
                </a:cubicBezTo>
                <a:cubicBezTo>
                  <a:pt x="53" y="84"/>
                  <a:pt x="53" y="84"/>
                  <a:pt x="53" y="84"/>
                </a:cubicBezTo>
                <a:cubicBezTo>
                  <a:pt x="53" y="75"/>
                  <a:pt x="53" y="75"/>
                  <a:pt x="53" y="75"/>
                </a:cubicBezTo>
                <a:cubicBezTo>
                  <a:pt x="63" y="74"/>
                  <a:pt x="73" y="68"/>
                  <a:pt x="78" y="59"/>
                </a:cubicBezTo>
                <a:cubicBezTo>
                  <a:pt x="84" y="58"/>
                  <a:pt x="88" y="56"/>
                  <a:pt x="92" y="53"/>
                </a:cubicBezTo>
                <a:cubicBezTo>
                  <a:pt x="92" y="52"/>
                  <a:pt x="92" y="52"/>
                  <a:pt x="92" y="52"/>
                </a:cubicBezTo>
                <a:cubicBezTo>
                  <a:pt x="96" y="48"/>
                  <a:pt x="98" y="43"/>
                  <a:pt x="98" y="37"/>
                </a:cubicBezTo>
                <a:cubicBezTo>
                  <a:pt x="98" y="16"/>
                  <a:pt x="98" y="16"/>
                  <a:pt x="98" y="16"/>
                </a:cubicBezTo>
                <a:cubicBezTo>
                  <a:pt x="98" y="14"/>
                  <a:pt x="96" y="12"/>
                  <a:pt x="94" y="12"/>
                </a:cubicBezTo>
                <a:close/>
                <a:moveTo>
                  <a:pt x="11" y="47"/>
                </a:moveTo>
                <a:cubicBezTo>
                  <a:pt x="11" y="47"/>
                  <a:pt x="11" y="47"/>
                  <a:pt x="11" y="47"/>
                </a:cubicBezTo>
                <a:cubicBezTo>
                  <a:pt x="9" y="44"/>
                  <a:pt x="7" y="41"/>
                  <a:pt x="7" y="37"/>
                </a:cubicBezTo>
                <a:cubicBezTo>
                  <a:pt x="7" y="20"/>
                  <a:pt x="7" y="20"/>
                  <a:pt x="7" y="20"/>
                </a:cubicBezTo>
                <a:cubicBezTo>
                  <a:pt x="14" y="20"/>
                  <a:pt x="14" y="20"/>
                  <a:pt x="14" y="20"/>
                </a:cubicBezTo>
                <a:cubicBezTo>
                  <a:pt x="14" y="40"/>
                  <a:pt x="14" y="40"/>
                  <a:pt x="14" y="40"/>
                </a:cubicBezTo>
                <a:cubicBezTo>
                  <a:pt x="14" y="44"/>
                  <a:pt x="14" y="47"/>
                  <a:pt x="15" y="50"/>
                </a:cubicBezTo>
                <a:cubicBezTo>
                  <a:pt x="14" y="49"/>
                  <a:pt x="12" y="48"/>
                  <a:pt x="11" y="47"/>
                </a:cubicBezTo>
                <a:close/>
                <a:moveTo>
                  <a:pt x="76" y="40"/>
                </a:moveTo>
                <a:cubicBezTo>
                  <a:pt x="76" y="40"/>
                  <a:pt x="76" y="40"/>
                  <a:pt x="76" y="40"/>
                </a:cubicBezTo>
                <a:cubicBezTo>
                  <a:pt x="76" y="45"/>
                  <a:pt x="75" y="49"/>
                  <a:pt x="73" y="53"/>
                </a:cubicBezTo>
                <a:cubicBezTo>
                  <a:pt x="73" y="53"/>
                  <a:pt x="73" y="53"/>
                  <a:pt x="73" y="53"/>
                </a:cubicBezTo>
                <a:cubicBezTo>
                  <a:pt x="69" y="62"/>
                  <a:pt x="59" y="67"/>
                  <a:pt x="49" y="67"/>
                </a:cubicBezTo>
                <a:cubicBezTo>
                  <a:pt x="39" y="67"/>
                  <a:pt x="29" y="62"/>
                  <a:pt x="24" y="53"/>
                </a:cubicBezTo>
                <a:cubicBezTo>
                  <a:pt x="24" y="53"/>
                  <a:pt x="24" y="53"/>
                  <a:pt x="24" y="53"/>
                </a:cubicBezTo>
                <a:cubicBezTo>
                  <a:pt x="22" y="49"/>
                  <a:pt x="21" y="45"/>
                  <a:pt x="21" y="40"/>
                </a:cubicBezTo>
                <a:cubicBezTo>
                  <a:pt x="21" y="40"/>
                  <a:pt x="21" y="40"/>
                  <a:pt x="21" y="40"/>
                </a:cubicBezTo>
                <a:cubicBezTo>
                  <a:pt x="21" y="8"/>
                  <a:pt x="21" y="8"/>
                  <a:pt x="21" y="8"/>
                </a:cubicBezTo>
                <a:cubicBezTo>
                  <a:pt x="76" y="8"/>
                  <a:pt x="76" y="8"/>
                  <a:pt x="76" y="8"/>
                </a:cubicBezTo>
                <a:cubicBezTo>
                  <a:pt x="76" y="40"/>
                  <a:pt x="76" y="40"/>
                  <a:pt x="76" y="40"/>
                </a:cubicBezTo>
                <a:close/>
                <a:moveTo>
                  <a:pt x="91" y="37"/>
                </a:moveTo>
                <a:cubicBezTo>
                  <a:pt x="91" y="37"/>
                  <a:pt x="91" y="37"/>
                  <a:pt x="91" y="37"/>
                </a:cubicBezTo>
                <a:cubicBezTo>
                  <a:pt x="91" y="41"/>
                  <a:pt x="89" y="44"/>
                  <a:pt x="86" y="47"/>
                </a:cubicBezTo>
                <a:cubicBezTo>
                  <a:pt x="86" y="47"/>
                  <a:pt x="86" y="47"/>
                  <a:pt x="86" y="47"/>
                </a:cubicBezTo>
                <a:cubicBezTo>
                  <a:pt x="85" y="48"/>
                  <a:pt x="84" y="49"/>
                  <a:pt x="83" y="50"/>
                </a:cubicBezTo>
                <a:cubicBezTo>
                  <a:pt x="84" y="47"/>
                  <a:pt x="84" y="44"/>
                  <a:pt x="84" y="40"/>
                </a:cubicBezTo>
                <a:cubicBezTo>
                  <a:pt x="84" y="40"/>
                  <a:pt x="84" y="40"/>
                  <a:pt x="84" y="40"/>
                </a:cubicBezTo>
                <a:cubicBezTo>
                  <a:pt x="84" y="20"/>
                  <a:pt x="84" y="20"/>
                  <a:pt x="84" y="20"/>
                </a:cubicBezTo>
                <a:cubicBezTo>
                  <a:pt x="91" y="20"/>
                  <a:pt x="91" y="20"/>
                  <a:pt x="91" y="20"/>
                </a:cubicBezTo>
                <a:cubicBezTo>
                  <a:pt x="91" y="37"/>
                  <a:pt x="91" y="37"/>
                  <a:pt x="91" y="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405226" y="3530908"/>
            <a:ext cx="775101" cy="2936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548891" y="3495206"/>
            <a:ext cx="1207955" cy="2936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5037079" y="3508588"/>
            <a:ext cx="775101" cy="2936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605544" y="3486400"/>
            <a:ext cx="775101" cy="2936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8208013" y="3495206"/>
            <a:ext cx="775101" cy="2936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935664" y="3508588"/>
            <a:ext cx="775101" cy="2936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06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2726198" y="1643750"/>
            <a:ext cx="2179768" cy="159705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肝功能异常的流行病学及危害</a:t>
            </a:r>
            <a:endParaRPr lang="en-US" sz="1100"/>
          </a:p>
        </p:txBody>
      </p:sp>
      <p:cxnSp>
        <p:nvCxnSpPr>
          <p:cNvPr id="27" name="Connector 27"/>
          <p:cNvCxnSpPr/>
          <p:nvPr/>
        </p:nvCxnSpPr>
        <p:spPr>
          <a:xfrm flipH="1">
            <a:off x="2151405" y="3114397"/>
            <a:ext cx="2929" cy="302243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>
            <a:off x="5423628" y="3127777"/>
            <a:ext cx="2929" cy="302243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 flipH="1">
            <a:off x="8572721" y="3114397"/>
            <a:ext cx="2929" cy="302243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 flipH="1">
            <a:off x="3791145" y="3880772"/>
            <a:ext cx="2929" cy="302243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 flipH="1">
            <a:off x="6922409" y="3867391"/>
            <a:ext cx="2929" cy="302243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 flipH="1">
            <a:off x="10204682" y="3880772"/>
            <a:ext cx="2929" cy="302243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869101" y="1638601"/>
            <a:ext cx="2179768" cy="160219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肝功能异常的病因分类及发病机制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9225878" y="1638601"/>
            <a:ext cx="2179768" cy="160219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肝功能异常的评估方法及其优缺点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973312" y="4033773"/>
            <a:ext cx="2179768" cy="170835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肝功能异常的临床表现、诊断及鉴别诊断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4290845" y="4033775"/>
            <a:ext cx="2179768" cy="1607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肝功能异常的治疗原则及措施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7484300" y="4004933"/>
            <a:ext cx="2179768" cy="163625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肝功能异常的预防及预后</a:t>
            </a:r>
            <a:endParaRPr lang="en-US" sz="1100"/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肝功能异常是指肝脏在代谢、合成、解毒、排泄等方面出现功能障碍，导致一系列临床表现的病理生理过程。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根据病因和发病机制，肝功能异常可分为急性和慢性两大类。急性肝功能异常起病急骤，病程较短；慢性肝功能异常起病隐匿，病程较长。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包括病毒性肝炎、酒精性肝病、药物性肝损伤、自身免疫性肝病、代谢性肝病等。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长期饮酒、药物滥用、病毒性肝炎感染、代谢综合征、肥胖、糖尿病等。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乏力、食欲减退、恶心、呕吐、腹胀、黄疸等。严重者可出现肝性脑病、肝肾综合征等并发症。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史、临床表现、实验室检查和影像学检查进行综合诊断。实验室检查包括肝功能检测（如谷丙转氨酶、谷草转氨酶等）、肝炎病毒标志物检测（如乙肝病毒表面抗原、丙肝病毒抗体等）、自身免疫性肝病相关抗体检测等。影像学检查包括B超、CT、MRI等，有助于了解肝脏形态和结构变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肿瘤标志物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如甲胎蛋白（AFP）、癌胚抗原（CEA）等，用于肝癌的筛查和诊断。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包括谷丙转氨酶（ALT）、谷草转氨酶（AST）、碱性磷酸酶（ALP）、γ-谷氨酰转肽酶（GGT）等，用于评估肝细胞损伤和胆汁淤积情况。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肝炎病毒标志物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如乙型肝炎病毒表面抗原（HBsAg）、丙型肝炎病毒抗体（HCV-Ab）等，用于诊断病毒性肝炎。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肝纤维化指标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如透明质酸、层粘连蛋白等，可反映肝纤维化的程度。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可观察肝脏大小、形态、回声等，对脂肪肝、肝囊肿、肝血管瘤等疾病有较高诊断价值。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可更清晰地显示肝脏内部结构，对肝癌、肝脓肿等疾病的诊断和鉴别诊断有重要意义。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可显示肝脏血管病变，如肝动脉瘤、肝动脉狭窄等。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CT/MRI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肝动脉造影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肝活检技术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穿刺活检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通过经皮肝穿刺或经腹腔镜穿刺获取肝组织样本，用于病理诊断和疾病评估。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手术活检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在手术过程中切取部分肝组织进行病理检查，适用于需要手术治疗的患者。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肝组织病理学检查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对获取的肝组织样本进行病理学检查，包括组织形态学观察、免疫组化染色等，以明确疾病类型和严重程度。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https://d.book118.com/676105204041010051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2024-09-16T22:38:16.268</cp:lastPrinted>
  <dcterms:created xsi:type="dcterms:W3CDTF">2024-09-16T14:38:16Z</dcterms:created>
  <dcterms:modified xsi:type="dcterms:W3CDTF">2024-09-16T14:38:18Z</dcterms:modified>
</cp:coreProperties>
</file>