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QVPQRT+MS-UIGothic"/>
      <p:regular r:id="rId17"/>
    </p:embeddedFont>
    <p:embeddedFont>
      <p:font typeface="JANOPE+BJUMVH+ArialMT"/>
      <p:regular r:id="rId18"/>
    </p:embeddedFont>
    <p:embeddedFont>
      <p:font typeface="TUFQSF+STARRH+MicrosoftYaHei"/>
      <p:regular r:id="rId19"/>
    </p:embeddedFont>
    <p:embeddedFont>
      <p:font typeface="KRJCBO+GCQSRR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C49DF-05E6-4421-8FA0-6B7CB0B9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C3EF6-69CD-44DE-93FD-3454F434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A1596-F68F-4B6F-991B-CC62763FF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CDB5D-E1C4-4BFB-851D-2D95D45E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1C0B07-8E52-45D9-8FC7-BF0C0EC4C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D757A-CE92-4B2F-8871-E68B5C2F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46846-684B-4926-97E8-D6463D15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6945D-A58C-473B-AB32-898F23440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9CB88-BA14-45E6-BB43-5E01D6E34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175B1-0A5D-4B8F-A05A-325EEE11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094B6-E325-48E2-BC57-91A8C96F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101041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满</a:t>
            </a:r>
            <a:r>
              <a:rPr sz="5150" spc="23">
                <a:solidFill>
                  <a:srgbClr val="27DFF4"/>
                </a:solidFill>
                <a:latin typeface="QVPQRT+MS-UIGothic"/>
                <a:cs typeface="QVPQRT+MS-UIGothic"/>
              </a:rPr>
              <a:t>意度合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计汇编课</a:t>
            </a:r>
            <a:r>
              <a:rPr sz="5150">
                <a:solidFill>
                  <a:srgbClr val="27DFF4"/>
                </a:solidFill>
                <a:latin typeface="QVPQRT+MS-UIGothic"/>
                <a:cs typeface="QVPQR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NOPE+BJUMVH+ArialMT"/>
                <a:cs typeface="JANOPE+BJUMV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00B6FF"/>
                </a:solidFill>
                <a:latin typeface="QVPQRT+MS-UIGothic"/>
                <a:cs typeface="QVPQRT+MS-UIGothic"/>
              </a:rPr>
              <a:t>意度概述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TUFQSF+STARRH+MicrosoftYaHei"/>
                <a:cs typeface="TUFQSF+STARRH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NOPE+BJUMVH+ArialMT"/>
                <a:cs typeface="JANOPE+BJUMV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00B6FF"/>
                </a:solidFill>
                <a:latin typeface="QVPQRT+MS-UIGothic"/>
                <a:cs typeface="QVPQRT+MS-UIGothic"/>
              </a:rPr>
              <a:t>意度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3404792" cy="18811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NOPE+BJUMVH+ArialMT"/>
                <a:cs typeface="JANOPE+BJUMV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00B6FF"/>
                </a:solidFill>
                <a:latin typeface="QVPQRT+MS-UIGothic"/>
                <a:cs typeface="QVPQRT+MS-UIGothic"/>
              </a:rPr>
              <a:t>意度提升策略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NOPE+BJUMVH+ArialMT"/>
                <a:cs typeface="JANOPE+BJUMV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00B6FF"/>
                </a:solidFill>
                <a:latin typeface="QVPQRT+MS-UIGothic"/>
                <a:cs typeface="QVPQRT+MS-UIGothic"/>
              </a:rPr>
              <a:t>意度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00B6FF"/>
                </a:solidFill>
                <a:latin typeface="QVPQRT+MS-UIGothic"/>
                <a:cs typeface="QVPQRT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ANOPE+BJUMVH+ArialMT"/>
                <a:cs typeface="JANOPE+BJUMV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QVPQRT+MS-UIGothic"/>
                <a:cs typeface="QVPQRT+MS-UIGothic"/>
              </a:rPr>
              <a:t>与展望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VPQRT+MS-UIGothic"/>
                <a:cs typeface="QVPQRT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RJCBO+GCQSRR+MicrosoftYaHei-Bold"/>
                <a:cs typeface="KRJCBO+GCQSR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满</a:t>
            </a:r>
            <a:r>
              <a:rPr sz="3800" spc="23">
                <a:solidFill>
                  <a:srgbClr val="27DFF4"/>
                </a:solidFill>
                <a:latin typeface="QVPQRT+MS-UIGothic"/>
                <a:cs typeface="QVPQRT+MS-UIGothic"/>
              </a:rPr>
              <a:t>意度概述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意度的定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意度是指客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品或服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量、性能、功能、价格等方面的期望与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的比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较结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意度是客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品或服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价，反映了客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品或服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的整体感受和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9585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意度是衡量企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业产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品或服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量的重要指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之一，也是企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意度的意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提高客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意度有助于增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的品牌形象和声誉，吸引更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多的客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并保留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有客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意度高的客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更有可能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重复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和推荐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，从而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来更多的利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意度与客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度密切相关，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提高客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意度有助于建立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定的客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VPQRT+MS-UIGothic"/>
                <a:cs typeface="QVPQRT+MS-UIGothic"/>
              </a:rPr>
              <a:t>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意度的提升方法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4305" y="178180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了解客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需求和期望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26684" y="17811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品或服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3830" y="43357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提供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的客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改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FFFFFF"/>
                </a:solidFill>
                <a:latin typeface="QVPQRT+MS-UIGothic"/>
                <a:cs typeface="QVPQRT+MS-UIGothic"/>
              </a:rPr>
              <a:t>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RJCBO+GCQSRR+MicrosoftYaHei-Bold"/>
                <a:cs typeface="KRJCBO+GCQSR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满</a:t>
            </a:r>
            <a:r>
              <a:rPr sz="3800" spc="25">
                <a:solidFill>
                  <a:srgbClr val="27DFF4"/>
                </a:solidFill>
                <a:latin typeface="QVPQRT+MS-UIGothic"/>
                <a:cs typeface="QVPQRT+MS-UIGothic"/>
              </a:rPr>
              <a:t>意度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调查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的目的和内容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VPQRT+MS-UIGothic"/>
                <a:cs typeface="QVPQRT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VPQRT+MS-UIGothic"/>
                <a:cs typeface="QVPQRT+MS-UIGothic"/>
              </a:rPr>
              <a:t>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的方法和步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VPQRT+MS-UIGothic"/>
                <a:cs typeface="QVPQRT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VPQRT+MS-UIGothic"/>
                <a:cs typeface="QVPQRT+MS-UIGothic"/>
              </a:rPr>
              <a:t>步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0459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FQSF+STARRH+MicrosoftYaHei"/>
                <a:cs typeface="TUFQSF+STARRH+MicrosoftYaHei"/>
              </a:rPr>
              <a:t>1. 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确定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目的和内容；</a:t>
            </a:r>
            <a:r>
              <a:rPr sz="1350">
                <a:solidFill>
                  <a:srgbClr val="FFFFFF"/>
                </a:solidFill>
                <a:latin typeface="TUFQSF+STARRH+MicrosoftYaHei"/>
                <a:cs typeface="TUFQSF+STARRH+MicrosoftYaHei"/>
              </a:rPr>
              <a:t>2. 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设计调查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卷或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访谈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纲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；</a:t>
            </a:r>
            <a:r>
              <a:rPr sz="1350">
                <a:solidFill>
                  <a:srgbClr val="FFFFFF"/>
                </a:solidFill>
                <a:latin typeface="TUFQSF+STARRH+MicrosoftYaHei"/>
                <a:cs typeface="TUFQSF+STARRH+MicrosoftYaHei"/>
              </a:rPr>
              <a:t>3. 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；</a:t>
            </a:r>
            <a:r>
              <a:rPr sz="1350">
                <a:solidFill>
                  <a:srgbClr val="FFFFFF"/>
                </a:solidFill>
                <a:latin typeface="TUFQSF+STARRH+MicrosoftYaHei"/>
                <a:cs typeface="TUFQSF+STARRH+MicrosoftYaHei"/>
              </a:rPr>
              <a:t>4. 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数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据整理和分析；</a:t>
            </a:r>
            <a:r>
              <a:rPr sz="1350">
                <a:solidFill>
                  <a:srgbClr val="FFFFFF"/>
                </a:solidFill>
                <a:latin typeface="TUFQSF+STARRH+MicrosoftYaHei"/>
                <a:cs typeface="TUFQSF+STARRH+MicrosoftYaHei"/>
              </a:rPr>
              <a:t>5. 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告并提出改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QVPQRT+MS-UIGothic"/>
                <a:cs typeface="QVPQ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的数据分析和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VPQRT+MS-UIGothic"/>
                <a:cs typeface="QVPQRT+MS-UIGothic"/>
              </a:rPr>
              <a:t>数据分析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报</a:t>
            </a:r>
            <a:r>
              <a:rPr sz="2300">
                <a:solidFill>
                  <a:srgbClr val="00B6FF"/>
                </a:solidFill>
                <a:latin typeface="QVPQRT+MS-UIGothic"/>
                <a:cs typeface="QVPQRT+MS-UIGothic"/>
              </a:rPr>
              <a:t>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RJCBO+GCQSRR+MicrosoftYaHei-Bold"/>
                <a:cs typeface="KRJCBO+GCQSR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满</a:t>
            </a:r>
            <a:r>
              <a:rPr sz="3800" spc="23">
                <a:solidFill>
                  <a:srgbClr val="27DFF4"/>
                </a:solidFill>
                <a:latin typeface="QVPQRT+MS-UIGothic"/>
                <a:cs typeface="QVPQRT+MS-UIGothic"/>
              </a:rPr>
              <a:t>意度提升策略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提高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量和服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QVPQRT+MS-UIGothic"/>
                <a:cs typeface="QVPQRT+MS-UIGothic"/>
              </a:rPr>
              <a:t>水平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RJCBO+GCQSRR+MicrosoftYaHei-Bold"/>
                <a:cs typeface="KRJCBO+GCQSR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RJCBO+GCQSRR+MicrosoftYaHei-Bold"/>
                <a:cs typeface="KRJCBO+GCQSR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RJCBO+GCQSRR+MicrosoftYaHei-Bold"/>
                <a:cs typeface="KRJCBO+GCQSR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VPQRT+MS-UIGothic"/>
                <a:cs typeface="QVPQRT+MS-UIGothic"/>
              </a:rPr>
              <a:t>确保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000" spc="23">
                <a:solidFill>
                  <a:srgbClr val="00B6FF"/>
                </a:solidFill>
                <a:latin typeface="QVPQRT+MS-UIGothic"/>
                <a:cs typeface="QVPQRT+MS-UIGothic"/>
              </a:rPr>
              <a:t>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B6FF"/>
                </a:solidFill>
                <a:latin typeface="QVPQRT+MS-UIGothic"/>
                <a:cs typeface="QVPQRT+MS-UIGothic"/>
              </a:rPr>
              <a:t>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VPQRT+MS-UIGothic"/>
                <a:cs typeface="QVPQRT+MS-UIGothic"/>
              </a:rPr>
              <a:t>提升服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00B6FF"/>
                </a:solidFill>
                <a:latin typeface="QVPQRT+MS-UIGothic"/>
                <a:cs typeface="QVPQRT+MS-UIGothic"/>
              </a:rPr>
              <a:t>水平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VPQRT+MS-UIGothic"/>
                <a:cs typeface="QVPQRT+MS-UIGothic"/>
              </a:rPr>
              <a:t>定制化服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https://d.book118.com/676110104153010053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QVPQRT+MS-UIGothic</vt:lpstr>
      <vt:lpstr>JANOPE+BJUMVH+ArialMT</vt:lpstr>
      <vt:lpstr>Times New Roman</vt:lpstr>
      <vt:lpstr>TUFQSF+STARRH+MicrosoftYaHei</vt:lpstr>
      <vt:lpstr>KRJCBO+GCQSRR+MicrosoftYaHei-Bold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2024-09-20T13:13:02.902</cp:lastPrinted>
  <dcterms:created xsi:type="dcterms:W3CDTF">2024-09-20T05:13:02Z</dcterms:created>
  <dcterms:modified xsi:type="dcterms:W3CDTF">2024-09-20T05:13:04Z</dcterms:modified>
</cp:coreProperties>
</file>