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71E56-6F1E-4A3C-A85F-0F5654FA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88916-0C93-43B4-A0C6-FEF15171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187A1-4D89-4F16-89D4-6E8672442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26C4F-8B09-40DC-A87B-2D2A4E3C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2B253-D636-45B9-86D9-97CC03A8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0A4D1-9838-4329-B0FE-091EEBFB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2CC54-9348-4F12-8B98-738C83E6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EE89E-6D39-4308-AC70-9AA5844C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B107D-4577-4E04-A805-6043B0D2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9758B-47F3-4342-B81B-AB1DD122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3DF79-21AB-4650-9170-AD9DB6D6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2005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奢侈品牌定价策略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奢侈品牌概述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奢侈品牌定价策略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奢侈品牌价格调整策略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奢侈品牌定价的影响因素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奢侈品牌定价策略的案例分析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奢侈品牌的定义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这些品牌通常具有高度的品牌知名度和辨识度，以及独特的品牌文化和历史背景。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奢侈品牌通常是指那些以高品质、高价位著称，提供独特体验和个性化服务的品牌。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奢侈品牌通常在产品设计和制造上追求卓越品质，使用优质的材料和工艺，注重细节和手工制作。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由于奢侈品牌的高品质和独特性，它们的价格通常远高于普通品牌。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奢侈品牌通常提供独特的购物体验，如私人定制、专属服务和高端的购物环境等。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奢侈品牌的特点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奢侈品牌的市场地位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奢侈品牌在市场中通常处于高端地位，面向高收入人群和特定消费群体。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尽管奢侈品牌的市场份额相对较小，但它们在品牌影响力和利润方面具有很高的价值。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奢侈品牌定价策略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以产品成本为基础，加上预期利润来确定产品价格。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在产品成本的基础上加上一定的利润率来制定价格。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根据产品的边际成本来制定价格，通常用于短期定价。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边际成本定价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基于成本导向的定价策略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根据产品对顾客的价值来制定价格。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根据市场需求和竞争情况来制定价格。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根据竞争对手的价格来制定自己的价格。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基于竞争导向的定价策略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感知价值定价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根据顾客对产品价值的感知来制定价格。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价值定价策略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根据顾客对产品价值的认知来制定价格。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价值定价策略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根据顾客对产品价值的认知来制定价格。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基于顾客价值的定价策略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奢侈品牌价格调整策略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限量版促销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通过限量版产品的推出，吸引消费者购买，提高品牌知名度和销售额。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赠品与积分兑换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提供赠品或积分兑换活动，增加消费者购买意愿和忠诚度。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季节性折扣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根据不同季节的需求和库存情况，进行价格调整，以促进销售。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32" b="803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价格折扣与促销策略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https://d.book118.com/676112005231010042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2024-09-10T12:43:40.413</cp:lastPrinted>
  <dcterms:created xsi:type="dcterms:W3CDTF">2024-09-10T04:43:40Z</dcterms:created>
  <dcterms:modified xsi:type="dcterms:W3CDTF">2024-09-10T04:43:42Z</dcterms:modified>
</cp:coreProperties>
</file>