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A3199-8989-4D75-AB73-4C86F4F29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8408B-26CA-45B5-B0D9-6D631F562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30B0E-F262-4C61-A738-ED87FE709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72630-D992-410B-9E7A-8F961091C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2ABC1-6A88-43B9-AF89-402E59311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B92C7-28AC-4AC6-855F-CC37D4DFB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71127C-2D34-46EE-985E-5806EFEAE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5B46AB-AD93-485E-B99C-18BB2573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E4D7E-2398-4F92-BED1-70EE735D1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54E29-D4AF-4036-BC63-784A657FB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372DF-D317-4D55-AEFE-2D19D9C03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122200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中国航天事业发展简介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中国航天事业发展历程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中国航天事业的成就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中国航天事业的挑战与机遇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中国航天事业的未来展望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917" r="11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本文旨在全面介绍中国航天事业的发展历程和重要成就，彰显中国在航天领域的实力和贡献。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展示中国航天事业的成就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通过宣传中国航天事业的辉煌成就，激发全民族的自豪感和自信心，同时鼓励更多年轻人投身科技事业。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激发民族自豪感和科技热情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通过分享中国航天事业的发展经验和成果，增进国际社会对中国航天事业的了解，推动国际航天领域的交流与合作。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促进国际交流与合作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回顾中国航天事业自创建以来的发展历程，包括重要事件、里程碑和关键转折点。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中国航天事业的发展历程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详细介绍中国航天事业在载人航天、深空探测、卫星导航、空间科学等领域的最新进展和成果。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中国航天事业的现状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展望中国航天事业在未来的发展趋势和重点任务，包括载人登月、火星探测、空间站建设等。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中国航天事业的未来展望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分析中国航天事业在发展过程中所面临的挑战和机遇，以及应对挑战、抓住机遇的策略和措施。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中国航天事业面临的挑战与机遇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中国航天事业发展历程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92" r="19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1956年，中国成立第一个火箭导弹研究机构——国防部第五研究院，标志着中国航天事业开始起步。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1957年，中国成功研制出第一枚探空火箭“T-7M”，为后来的航天器发射奠定了基础。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1960年，中国第一枚仿制导弹“东风一号”发射成功，迈出了中国导弹事业的第一步。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早期探索阶段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1964年，中国第一颗原子弹爆炸成功，为后来的航天器动力系统提供了重要支持。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1970年，中国第一颗人造地球卫星“东方红一号”成功发射，使中国成为世界上第五个独立研制和发射人造地球卫星的国家。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1975年，中国首次成功发射返回式卫星，并成功回收，标志着中国成为世界上第三个掌握卫星回收技术的国家。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自主研发阶段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1987年，中国第一次为国外提供卫星搭载服务，开始了航天技术的国际合作与交流。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1990年，中国成功发射第一颗气象卫星“风云一号”，为气象预报和气候研究提供了重要数据支持。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2003年，中国首次载人航天飞行成功，航天员杨利伟进入太空并安全返回，实现了中华民族的千年飞天梦想。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2007年，中国第一颗绕月探测卫星“嫦娥一号”成功发射，实现了中华民族自古以来对月球的向往和探索。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2011年，中国首次实现空间交会对接任务，标志着中国已经掌握了空间交会对接技术。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2020年，中国首次火星探测任务“天问一号”成功发射，实现了中国在深空探测领域的新突破。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创新发展阶段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中国航天事业的成就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资源卫星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中国发射了多颗资源卫星，用于国土资源普查、城市规划、防灾减灾等领域。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东方红一号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中国第一颗人造地球卫星，于1970年4月24日成功发射，标志着中国成为继美、苏、法、日之后第五个独立研制和发射人造地球卫星的国家。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气象卫星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中国发射的气象卫星为气象观测、天气预报和气候监测提供了重要数据。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91" r="39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人造卫星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25" b="15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中国第一次载人航天飞行任务，于2003年10月15日成功发射，航天员杨利伟成为中国首位进入太空的航天员。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神舟五号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中国发射的空间实验室，分别与神舟八号、神舟九号、神舟十号等载人飞船成功进行交会对接，验证了航天员在轨驻留、太空行走等关键技术。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天宫一号和天宫二号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中国研制的大型运载火箭，成功发射了天和核心舱，为中国空间站建设奠定了基础。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长征五号B运载火箭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载人航天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https://d.book118.com/676112220023010050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2024-09-15T06:28:57.474</cp:lastPrinted>
  <dcterms:created xsi:type="dcterms:W3CDTF">2024-09-14T22:28:57Z</dcterms:created>
  <dcterms:modified xsi:type="dcterms:W3CDTF">2024-09-14T22:28:59Z</dcterms:modified>
</cp:coreProperties>
</file>