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C44E0-BDE4-4268-85F1-62E57F69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0F6B6-49AF-4781-AF64-338C5756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4149B-1994-4418-AF05-048C42BC2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237EA-5BFE-483B-BE9D-7E311F3F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3C9A2-9762-4AAF-99BA-212276581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2FA37-E109-4D1C-B229-893F2C24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F3F50-0C0B-48A3-9B96-503B448F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6ECD5-6332-4DED-8CFE-E5AF8B29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567F9-B22F-49F9-B231-A1D4750A9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8C32C-BF25-458A-B469-522A5FF5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FB237-306C-4F2E-A4A1-6527DE5F0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12233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大数据可视化管控平台建设的数据存储和管理方案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数据存储方案设计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可视化技术应用与展示层设计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系统性能评估与优化方案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数据量爆炸式增长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数据多样性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数据处理速度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41" r="384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993" r="999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375" b="213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随着互联网、物联网等技术的快速发展，数据量呈现爆炸式增长，传统数据处理方法已无法满足需求。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大数据涉及多种数据类型，包括结构化、半结构化和非结构化数据，对数据存储和管理提出更高要求。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实时数据处理和分析成为刚需，要求数据存储和管理系统具备高性能和可扩展性。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通过图表、图像等形式直观展示数据，帮助用户更好地理解数据和分析结果。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958" r="3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59" r="183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提供灵活的交互功能，允许用户通过简单操作对数据进行查询、筛选和分析。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支持实时数据更新和展示，确保用户能够及时获取最新数据和分析结果。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可视化管控平台需求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构建高效、可扩展的数据存储和管理系统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采用分布式存储和计算技术，实现大数据的高效存储和处理。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提供全面的数据可视化功能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支持多种数据可视化形式，满足用户不同需求。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实现实时数据更新和展示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确保数据的实时性和准确性，提供实时数据分析和预警功能。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提高数据安全性和隐私保护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采用先进的数据加密和安全防护技术，确保数据安全和隐私不受侵犯。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数据存储方案设计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Hadoop分布式文件系统（HDFS）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一种高度容错性的系统，适合存储大规模数据集，提供高吞吐量的数据访问。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NoSQL数据库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如MongoDB、Cassandra等，适用于非结构化或半结构化数据的存储，具有水平扩展能力和高性能。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分布式对象存储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如Ceph、Swift等，提供高可用、高可扩展的对象存储服务，适用于存储大量小文件。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分布式存储架构选择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列式存储格式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数据索引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数据存储格式及优化策略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如Parquet、ORC等，适用于分析型场景，提高数据压缩比和查询性能。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根据业务需求对数据进行分区，降低查询扫描的数据量，提高查询效率。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采用合适的压缩算法对数据进行压缩，节省存储空间和网络带宽。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为关键字段建立索引，加速查询速度。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增量备份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备份验证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备份恢复机制设计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仅备份自上次备份以来发生变化的数据，减少备份时间和存储空间占用。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制定备份策略，定期对重要数据进行备份，防止数据丢失。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制定灾难恢复计划，明确在发生灾难性事件时的数据恢复流程和恢复时间目标。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对备份数据进行恢复验证，确保备份数据的可用性和完整性。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通过ETL工具或数据爬虫等技术手段，从各类数据源中抽取所需数据，并进行初步的数据清洗和转换。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采用数据清洗工具或编写脚本，对数据进行去重、填充缺失值、异常值处理等操作，确保数据的准确性和完整性。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将清洗后的数据进行整合，包括数据格式的统一、数据结构的调整等，以便于后续的数据分析和可视化。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数据采集、清洗与整合方法论述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数据质量改进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针对评估结果，制定相应的数据质量改进计划，包括数据清洗、数据转换、数据整合等方面的改进措施。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建立数据治理机制，明确数据所有权、管理权和使用权，制定数据标准和管理规范，确保数据的合规性和安全性。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建立数据质量评估模型，对数据进行全面、客观的质量评估，识别数据质量问题。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数据质量控制及治理措施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元数据定义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元数据管理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元数据应用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元数据管理规范建立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明确元数据的定义和范围，包括数据字典、数据元素、数据结构等信息。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通过自动化工具或手动方式，采集元数据并进行存储和管理。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建立元数据管理规范，包括元数据的存储、维护、更新和使用等方面的规定，确保元数据的准确性和一致性。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将元数据应用于数据可视化管控平台中，提供数据字典查询、数据血缘分析等功能，提高数据的可理解性和可管理性。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可视化技术应用与展示层设计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https://d.book118.com/676112233203010040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2024-09-07T07:04:36.067</cp:lastPrinted>
  <dcterms:created xsi:type="dcterms:W3CDTF">2024-09-06T23:04:36Z</dcterms:created>
  <dcterms:modified xsi:type="dcterms:W3CDTF">2024-09-06T23:04:38Z</dcterms:modified>
</cp:coreProperties>
</file>