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55A1C3-A5ED-4F89-AF4D-ABD62B1BA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710F77-021F-4762-80B3-2984B1547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D10366-B0FB-4BA4-96E0-1F3858853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481B70-8B94-46BB-B516-C693496EC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4BCEC7-D851-4E57-9C9B-A35027148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293F38-42DA-49A1-B58D-B3D3D1C5B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D556F9-C222-49D9-9E5D-E362AD302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8EDE08-8D04-4D40-82F3-3B9B0FC77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62406B-1687-4078-8D9A-AA2BB9400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7FDBBA-4AD6-4B15-83FA-FC5809DC9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C88514-C81F-4C80-AEE4-51CD8D7FB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113204123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原浆虾油产业政府战略管理与区域发展战略研究咨询报告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3005" y="3288030"/>
            <a:ext cx="2785988" cy="4004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3005" y="3754755"/>
            <a:ext cx="2785988" cy="4004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原浆虾油产业概述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政府战略管理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区域发展战略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市场研究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企业战略研究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案例研究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原浆虾油产业概述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原浆虾油产业是指以新鲜虾类为原料，通过加工、提取和精制，生产出虾油产品的行业。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根据加工工艺和产品特性的不同，原浆虾油产业可以分为多种类型，如普通原浆虾油、高浓度原浆虾油、调味原浆虾油等。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全球原浆虾油市场规模不断扩大，市场需求逐年增长。随着人们对健康饮食的关注增加，虾油作为一种健康的调味品和食品添加剂，其市场需求将继续保持增长趋势。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原浆虾油产业的产值随着市场规模的扩大而增加。根据市场研究报告，全球原浆虾油产业的年产值已经超过数亿美元，且预计未来几年将继续保持增长态势。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产值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产业规模与产值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原料供应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原浆虾油的原料主要来自养殖和捕捞的虾类，全球范围内，东南亚地区的养殖虾和捕捞虾资源丰富，为原浆虾油产业提供了充足的原料供应。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生产环节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原浆虾油的生产过程主要包括原料处理、提取、精制和包装等环节。随着技术的不断进步，生产工艺也在逐步优化，以提高产品质量和降低成本。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销售渠道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原浆虾油产品可以通过多种销售渠道进入市场，如食品添加剂经销商、餐饮业者、超市零售商等。此外，随着电子商务的发展，线上销售也成为了原浆虾油产品的重要销售渠道。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产业链结构分析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政府战略管理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分析国家及地方对原浆虾油产业的政策法规，包括生产标准、市场准入、税收优惠等。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经济环境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评估宏观经济环境对原浆虾油产业的影响，如市场需求、经济增长、通货膨胀等。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技术环境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分析行业内技术发展状况，包括生产工艺、新产品开发、技术创新能力等。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产业政策环境分析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政策实施效果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评估政府政策对原浆虾油产业的实际影响，包括产业规模、市场份额、企业效益等方面。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政策执行问题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分析政策执行过程中存在的问题，如政策不协调、执行力度不够、信息不对称等。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政策调整建议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根据评估结果，提出针对性的政策调整建议，优化政策执行效果。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产业政策执行效果评估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产业政策建议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针对原浆虾油产业发展现状和未来趋势，提出具有可操作性的产业政策建议，如财政支持、税收优惠、市场开拓等。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产业展望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分析原浆虾油产业的未来发展趋势，包括市场需求、竞争格局、技术进步等方面，为政府和企业决策提供参考。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产业政策建议与展望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区域发展战略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区域资源状况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评估该区域内的自然资源、人力资源、技术资源等，以及这些资源的开发利用状况。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区域基础设施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考察该区域内的交通、通讯、供水、供电等基础设施的建设情况，以及这些设施对区域发展的支撑能力。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当前区域经济状况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分析该区域内的经济规模、产业结构、就业状况等，以及与其他区域的竞争关系。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区域发展现状分析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区域发展优势与瓶颈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分析该区域在自然资源、产业基础、技术人才等方面的优势，以及这些优势如何转化为经济竞争力。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区域发展优势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找出该区域在发展过程中面临的主要制约因素，如资源短缺、环境污染、产业结构落后等。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区域发展瓶颈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https://d.book118.com/676113204123010031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2024-08-30T01:20:29.175</cp:lastPrinted>
  <dcterms:created xsi:type="dcterms:W3CDTF">2024-08-29T17:20:29Z</dcterms:created>
  <dcterms:modified xsi:type="dcterms:W3CDTF">2024-08-29T17:20:31Z</dcterms:modified>
</cp:coreProperties>
</file>