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3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D07B-961C-42B1-B71D-E23C720B6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B2CD9-E5B9-4D1D-B6B5-C626C268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3B51-746F-450A-93F6-9026DC9CA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50A21-6AB0-4D1E-AE08-16DEC268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F0355-9A0D-41BC-ACA6-3D570E6A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A26ED-B434-4DA2-AD4F-54C48B88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BBF79-E7FA-4E66-93B0-B0D80343D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E4302-3F81-4C19-AD20-7173E43F7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77F69-35B4-4089-AFAD-E5F51220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BFA26-203D-405B-8CCA-C2EFC943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E63D1-2C94-4F79-B41B-61BA0B9B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Rectangle 41677_#color-2109&amp;708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Rectangle 41676_#color-2109&amp;71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Rectangle 1_#color-2109&amp;714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23160" y="18288"/>
                </a:lnTo>
                <a:cubicBezTo>
                  <a:pt x="2496312" y="0"/>
                  <a:pt x="2560320" y="-9144"/>
                  <a:pt x="2633472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Rectangle 41672_#color-2109&amp;717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Rectangle 41674_#color-2109&amp;720"/>
          <p:cNvSpPr/>
          <p:nvPr userDrawn="1">
            <p:custDataLst>
              <p:tags r:id="rId5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Rectangle 41673_#color-2109&amp;723"/>
          <p:cNvSpPr/>
          <p:nvPr userDrawn="1">
            <p:custDataLst>
              <p:tags r:id="rId6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97848"/>
            <a:ext cx="10515600" cy="1847625"/>
          </a:xfrm>
        </p:spPr>
        <p:txBody>
          <a:bodyPr wrap="square" anchor="b" anchorCtr="0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5152" y="4302506"/>
            <a:ext cx="10515600" cy="530987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Rectangle 41675_#color-2109&amp;726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#项图片_#color-2109&amp;741"/>
          <p:cNvSpPr/>
          <p:nvPr userDrawn="1">
            <p:custDataLst>
              <p:tags r:id="rId2"/>
            </p:custDataLst>
          </p:nvPr>
        </p:nvSpPr>
        <p:spPr>
          <a:xfrm>
            <a:off x="2980944" y="1188720"/>
            <a:ext cx="1325880" cy="1325880"/>
          </a:xfrm>
          <a:custGeom>
            <a:rect l="l" t="t" r="r" b="b"/>
            <a:pathLst>
              <a:path w="1325880" h="1325880">
                <a:moveTo>
                  <a:pt x="36576" y="749808"/>
                </a:moveTo>
                <a:cubicBezTo>
                  <a:pt x="-9144" y="704088"/>
                  <a:pt x="-9144" y="621792"/>
                  <a:pt x="36576" y="576072"/>
                </a:cubicBezTo>
                <a:lnTo>
                  <a:pt x="576072" y="36576"/>
                </a:lnTo>
                <a:cubicBezTo>
                  <a:pt x="621792" y="-9144"/>
                  <a:pt x="704088" y="-9144"/>
                  <a:pt x="749808" y="36576"/>
                </a:cubicBezTo>
                <a:lnTo>
                  <a:pt x="1289304" y="576072"/>
                </a:lnTo>
                <a:cubicBezTo>
                  <a:pt x="1335024" y="621792"/>
                  <a:pt x="1335024" y="704088"/>
                  <a:pt x="1289304" y="749808"/>
                </a:cubicBezTo>
                <a:lnTo>
                  <a:pt x="749808" y="1289304"/>
                </a:lnTo>
                <a:cubicBezTo>
                  <a:pt x="704088" y="1335024"/>
                  <a:pt x="621792" y="1335024"/>
                  <a:pt x="576072" y="1289304"/>
                </a:cubicBezTo>
                <a:lnTo>
                  <a:pt x="36576" y="74980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#项图片_#color-2109&amp;744"/>
          <p:cNvSpPr/>
          <p:nvPr userDrawn="1">
            <p:custDataLst>
              <p:tags r:id="rId3"/>
            </p:custDataLst>
          </p:nvPr>
        </p:nvSpPr>
        <p:spPr>
          <a:xfrm>
            <a:off x="1563624" y="3227832"/>
            <a:ext cx="2569464" cy="2569464"/>
          </a:xfrm>
          <a:custGeom>
            <a:rect l="l" t="t" r="r" b="b"/>
            <a:pathLst>
              <a:path w="2569464" h="2569464">
                <a:moveTo>
                  <a:pt x="36576" y="1371600"/>
                </a:moveTo>
                <a:cubicBezTo>
                  <a:pt x="-9144" y="1325880"/>
                  <a:pt x="-9144" y="1243584"/>
                  <a:pt x="36576" y="1197864"/>
                </a:cubicBezTo>
                <a:lnTo>
                  <a:pt x="1197864" y="36576"/>
                </a:lnTo>
                <a:cubicBezTo>
                  <a:pt x="1243584" y="-9144"/>
                  <a:pt x="1325880" y="-9144"/>
                  <a:pt x="1371600" y="36576"/>
                </a:cubicBezTo>
                <a:lnTo>
                  <a:pt x="2532888" y="1197864"/>
                </a:lnTo>
                <a:cubicBezTo>
                  <a:pt x="2578608" y="1243584"/>
                  <a:pt x="2578608" y="1325880"/>
                  <a:pt x="2532888" y="1371600"/>
                </a:cubicBezTo>
                <a:lnTo>
                  <a:pt x="1371600" y="2532888"/>
                </a:lnTo>
                <a:cubicBezTo>
                  <a:pt x="1325880" y="2578608"/>
                  <a:pt x="1243584" y="2578608"/>
                  <a:pt x="1197864" y="2532888"/>
                </a:cubicBezTo>
                <a:lnTo>
                  <a:pt x="36576" y="137160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#项图片_#color-2109&amp;747"/>
          <p:cNvSpPr/>
          <p:nvPr userDrawn="1">
            <p:custDataLst>
              <p:tags r:id="rId4"/>
            </p:custDataLst>
          </p:nvPr>
        </p:nvSpPr>
        <p:spPr>
          <a:xfrm>
            <a:off x="1051560" y="2862072"/>
            <a:ext cx="1143000" cy="1143000"/>
          </a:xfrm>
          <a:custGeom>
            <a:rect l="l" t="t" r="r" b="b"/>
            <a:pathLst>
              <a:path w="1143000" h="1143000">
                <a:moveTo>
                  <a:pt x="18288" y="603504"/>
                </a:moveTo>
                <a:cubicBezTo>
                  <a:pt x="-9144" y="585216"/>
                  <a:pt x="-9144" y="557784"/>
                  <a:pt x="18288" y="530352"/>
                </a:cubicBezTo>
                <a:lnTo>
                  <a:pt x="530352" y="18288"/>
                </a:lnTo>
                <a:cubicBezTo>
                  <a:pt x="557784" y="-9144"/>
                  <a:pt x="585216" y="-9144"/>
                  <a:pt x="603504" y="18288"/>
                </a:cubicBezTo>
                <a:lnTo>
                  <a:pt x="1124712" y="530352"/>
                </a:lnTo>
                <a:cubicBezTo>
                  <a:pt x="1143000" y="557784"/>
                  <a:pt x="1143000" y="585216"/>
                  <a:pt x="1124712" y="603504"/>
                </a:cubicBezTo>
                <a:lnTo>
                  <a:pt x="603504" y="1124712"/>
                </a:lnTo>
                <a:cubicBezTo>
                  <a:pt x="585216" y="1143000"/>
                  <a:pt x="557784" y="1143000"/>
                  <a:pt x="530352" y="1124712"/>
                </a:cubicBezTo>
                <a:lnTo>
                  <a:pt x="18288" y="603504"/>
                </a:lnTo>
              </a:path>
            </a:pathLst>
          </a:cu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#项图片_#color-2109&amp;750"/>
          <p:cNvSpPr/>
          <p:nvPr userDrawn="1">
            <p:custDataLst>
              <p:tags r:id="rId5"/>
            </p:custDataLst>
          </p:nvPr>
        </p:nvSpPr>
        <p:spPr>
          <a:xfrm>
            <a:off x="1618488" y="2194560"/>
            <a:ext cx="2459736" cy="2459736"/>
          </a:xfrm>
          <a:custGeom>
            <a:rect l="l" t="t" r="r" b="b"/>
            <a:pathLst>
              <a:path w="2459736" h="2459736">
                <a:moveTo>
                  <a:pt x="36576" y="1316736"/>
                </a:moveTo>
                <a:cubicBezTo>
                  <a:pt x="-9144" y="1271016"/>
                  <a:pt x="-9144" y="1188720"/>
                  <a:pt x="36576" y="1143000"/>
                </a:cubicBezTo>
                <a:lnTo>
                  <a:pt x="1143000" y="36576"/>
                </a:lnTo>
                <a:cubicBezTo>
                  <a:pt x="1188720" y="-9144"/>
                  <a:pt x="1271016" y="-9144"/>
                  <a:pt x="1316736" y="36576"/>
                </a:cubicBezTo>
                <a:lnTo>
                  <a:pt x="2423160" y="1143000"/>
                </a:lnTo>
                <a:cubicBezTo>
                  <a:pt x="2468880" y="1188720"/>
                  <a:pt x="2468880" y="1271016"/>
                  <a:pt x="2423160" y="1316736"/>
                </a:cubicBezTo>
                <a:lnTo>
                  <a:pt x="1316736" y="2423160"/>
                </a:lnTo>
                <a:cubicBezTo>
                  <a:pt x="1271016" y="2468880"/>
                  <a:pt x="1188720" y="2468880"/>
                  <a:pt x="1143000" y="2423160"/>
                </a:cubicBezTo>
                <a:lnTo>
                  <a:pt x="36576" y="131673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 anchor="ctr">
            <a:normAutofit/>
          </a:bodyPr>
          <a:lstStyle>
            <a:lvl1pPr algn="ctr">
              <a:defRPr sz="3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Rectangle 41675_#color-2109&amp;753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Rectangle 41676_#color-2109&amp;75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accent1">
              <a:lumMod val="75000"/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图片_#color-2109&amp;759"/>
          <p:cNvSpPr/>
          <p:nvPr userDrawn="1">
            <p:custDataLst>
              <p:tags r:id="rId3"/>
            </p:custDataLst>
          </p:nvPr>
        </p:nvSpPr>
        <p:spPr>
          <a:xfrm>
            <a:off x="5294376" y="1618488"/>
            <a:ext cx="1600200" cy="1600200"/>
          </a:xfrm>
          <a:custGeom>
            <a:rect l="l" t="t" r="r" b="b"/>
            <a:pathLst>
              <a:path w="1600200" h="1600200">
                <a:moveTo>
                  <a:pt x="36576" y="886968"/>
                </a:moveTo>
                <a:cubicBezTo>
                  <a:pt x="-9144" y="841248"/>
                  <a:pt x="-9144" y="758952"/>
                  <a:pt x="36576" y="704088"/>
                </a:cubicBezTo>
                <a:lnTo>
                  <a:pt x="704088" y="36576"/>
                </a:lnTo>
                <a:cubicBezTo>
                  <a:pt x="758952" y="-9144"/>
                  <a:pt x="841248" y="-9144"/>
                  <a:pt x="886968" y="36576"/>
                </a:cubicBezTo>
                <a:lnTo>
                  <a:pt x="1563624" y="704088"/>
                </a:lnTo>
                <a:cubicBezTo>
                  <a:pt x="1609344" y="758952"/>
                  <a:pt x="1609344" y="841248"/>
                  <a:pt x="1563624" y="886968"/>
                </a:cubicBezTo>
                <a:lnTo>
                  <a:pt x="886968" y="1563624"/>
                </a:lnTo>
                <a:cubicBezTo>
                  <a:pt x="841248" y="1609344"/>
                  <a:pt x="758952" y="1609344"/>
                  <a:pt x="704088" y="1563624"/>
                </a:cubicBezTo>
                <a:lnTo>
                  <a:pt x="36576" y="88696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Rectangle 41678_#color-2109&amp;762"/>
          <p:cNvSpPr/>
          <p:nvPr userDrawn="1">
            <p:custDataLst>
              <p:tags r:id="rId4"/>
            </p:custDataLst>
          </p:nvPr>
        </p:nvSpPr>
        <p:spPr>
          <a:xfrm>
            <a:off x="4855464" y="1764792"/>
            <a:ext cx="457200" cy="457200"/>
          </a:xfrm>
          <a:custGeom>
            <a:rect l="l" t="t" r="r" b="b"/>
            <a:pathLst>
              <a:path w="457200" h="457200">
                <a:moveTo>
                  <a:pt x="18288" y="265176"/>
                </a:moveTo>
                <a:cubicBezTo>
                  <a:pt x="-9144" y="246888"/>
                  <a:pt x="-9144" y="210312"/>
                  <a:pt x="18288" y="192024"/>
                </a:cubicBezTo>
                <a:lnTo>
                  <a:pt x="192024" y="18288"/>
                </a:lnTo>
                <a:cubicBezTo>
                  <a:pt x="210312" y="-9144"/>
                  <a:pt x="246888" y="-9144"/>
                  <a:pt x="265176" y="18288"/>
                </a:cubicBezTo>
                <a:lnTo>
                  <a:pt x="448056" y="192024"/>
                </a:lnTo>
                <a:cubicBezTo>
                  <a:pt x="466344" y="210312"/>
                  <a:pt x="466344" y="246888"/>
                  <a:pt x="448056" y="265176"/>
                </a:cubicBezTo>
                <a:lnTo>
                  <a:pt x="265176" y="448056"/>
                </a:lnTo>
                <a:cubicBezTo>
                  <a:pt x="246888" y="466344"/>
                  <a:pt x="210312" y="466344"/>
                  <a:pt x="192024" y="448056"/>
                </a:cubicBezTo>
                <a:lnTo>
                  <a:pt x="18288" y="265176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Rectangle 41679_#color-2109&amp;765"/>
          <p:cNvSpPr/>
          <p:nvPr userDrawn="1">
            <p:custDataLst>
              <p:tags r:id="rId5"/>
            </p:custDataLst>
          </p:nvPr>
        </p:nvSpPr>
        <p:spPr>
          <a:xfrm>
            <a:off x="6922008" y="2715768"/>
            <a:ext cx="228600" cy="228600"/>
          </a:xfrm>
          <a:custGeom>
            <a:rect l="l" t="t" r="r" b="b"/>
            <a:pathLst>
              <a:path w="228600" h="228600">
                <a:moveTo>
                  <a:pt x="9144" y="137160"/>
                </a:moveTo>
                <a:cubicBezTo>
                  <a:pt x="0" y="118872"/>
                  <a:pt x="0" y="109728"/>
                  <a:pt x="9144" y="100584"/>
                </a:cubicBezTo>
                <a:lnTo>
                  <a:pt x="100584" y="9144"/>
                </a:lnTo>
                <a:cubicBezTo>
                  <a:pt x="109728" y="0"/>
                  <a:pt x="118872" y="0"/>
                  <a:pt x="137160" y="9144"/>
                </a:cubicBezTo>
                <a:lnTo>
                  <a:pt x="219456" y="100584"/>
                </a:lnTo>
                <a:cubicBezTo>
                  <a:pt x="228600" y="109728"/>
                  <a:pt x="228600" y="118872"/>
                  <a:pt x="219456" y="137160"/>
                </a:cubicBezTo>
                <a:lnTo>
                  <a:pt x="137160" y="219456"/>
                </a:lnTo>
                <a:cubicBezTo>
                  <a:pt x="118872" y="228600"/>
                  <a:pt x="109728" y="228600"/>
                  <a:pt x="100584" y="219456"/>
                </a:cubicBezTo>
                <a:lnTo>
                  <a:pt x="9144" y="137160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 anchor="t">
            <a:normAutofit/>
          </a:bodyPr>
          <a:lstStyle>
            <a:lvl1pPr algn="ctr">
              <a:defRPr sz="46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3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Rectangle 41675_#color-2109&amp;777"/>
          <p:cNvSpPr/>
          <p:nvPr userDrawn="1">
            <p:custDataLst>
              <p:tags r:id="rId1"/>
            </p:custDataLst>
          </p:nvPr>
        </p:nvSpPr>
        <p:spPr>
          <a:xfrm>
            <a:off x="1335024" y="0"/>
            <a:ext cx="9518904" cy="6858000"/>
          </a:xfrm>
          <a:custGeom>
            <a:rect l="l" t="t" r="r" b="b"/>
            <a:pathLst>
              <a:path w="9518904" h="6858000">
                <a:moveTo>
                  <a:pt x="3337560" y="0"/>
                </a:moveTo>
                <a:lnTo>
                  <a:pt x="3319272" y="0"/>
                </a:lnTo>
                <a:lnTo>
                  <a:pt x="73152" y="3246120"/>
                </a:lnTo>
                <a:cubicBezTo>
                  <a:pt x="-27432" y="3346704"/>
                  <a:pt x="-27432" y="3511296"/>
                  <a:pt x="73152" y="3611880"/>
                </a:cubicBezTo>
                <a:lnTo>
                  <a:pt x="3319272" y="6858000"/>
                </a:lnTo>
                <a:lnTo>
                  <a:pt x="3337560" y="6858000"/>
                </a:lnTo>
                <a:lnTo>
                  <a:pt x="82296" y="3602736"/>
                </a:lnTo>
                <a:cubicBezTo>
                  <a:pt x="-9144" y="3502152"/>
                  <a:pt x="-9144" y="3355848"/>
                  <a:pt x="82296" y="3255264"/>
                </a:cubicBezTo>
                <a:lnTo>
                  <a:pt x="3337560" y="0"/>
                </a:lnTo>
                <a:moveTo>
                  <a:pt x="6181344" y="6858000"/>
                </a:moveTo>
                <a:lnTo>
                  <a:pt x="9436608" y="3602736"/>
                </a:lnTo>
                <a:cubicBezTo>
                  <a:pt x="9537192" y="3502152"/>
                  <a:pt x="9537192" y="3355848"/>
                  <a:pt x="9436608" y="3255264"/>
                </a:cubicBezTo>
                <a:lnTo>
                  <a:pt x="6181344" y="0"/>
                </a:lnTo>
                <a:lnTo>
                  <a:pt x="6199632" y="0"/>
                </a:lnTo>
                <a:lnTo>
                  <a:pt x="9445752" y="3246120"/>
                </a:lnTo>
                <a:cubicBezTo>
                  <a:pt x="9546336" y="3346704"/>
                  <a:pt x="9546336" y="3511296"/>
                  <a:pt x="9445752" y="3611880"/>
                </a:cubicBezTo>
                <a:lnTo>
                  <a:pt x="6199632" y="6858000"/>
                </a:lnTo>
                <a:lnTo>
                  <a:pt x="6181344" y="6858000"/>
                </a:lnTo>
              </a:path>
            </a:pathLst>
          </a:custGeom>
          <a:solidFill>
            <a:schemeClr val="tx2">
              <a:lumMod val="25000"/>
              <a:lumOff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2" name="Rectangle 41676_#color-2109&amp;78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2743200" y="0"/>
                </a:moveTo>
                <a:lnTo>
                  <a:pt x="2724912" y="0"/>
                </a:lnTo>
                <a:lnTo>
                  <a:pt x="0" y="2724912"/>
                </a:lnTo>
                <a:lnTo>
                  <a:pt x="0" y="2743200"/>
                </a:lnTo>
                <a:lnTo>
                  <a:pt x="2743200" y="0"/>
                </a:lnTo>
                <a:moveTo>
                  <a:pt x="0" y="4114800"/>
                </a:moveTo>
                <a:lnTo>
                  <a:pt x="0" y="4133088"/>
                </a:lnTo>
                <a:lnTo>
                  <a:pt x="2724912" y="6858000"/>
                </a:lnTo>
                <a:lnTo>
                  <a:pt x="2743200" y="6858000"/>
                </a:lnTo>
                <a:lnTo>
                  <a:pt x="0" y="4114800"/>
                </a:lnTo>
                <a:moveTo>
                  <a:pt x="9445752" y="6858000"/>
                </a:moveTo>
                <a:lnTo>
                  <a:pt x="9464040" y="6858000"/>
                </a:lnTo>
                <a:lnTo>
                  <a:pt x="12188952" y="4123944"/>
                </a:lnTo>
                <a:lnTo>
                  <a:pt x="12188952" y="4105656"/>
                </a:lnTo>
                <a:lnTo>
                  <a:pt x="9445752" y="6858000"/>
                </a:lnTo>
                <a:moveTo>
                  <a:pt x="12188952" y="2752344"/>
                </a:moveTo>
                <a:lnTo>
                  <a:pt x="9445752" y="0"/>
                </a:lnTo>
                <a:lnTo>
                  <a:pt x="9464040" y="0"/>
                </a:lnTo>
                <a:lnTo>
                  <a:pt x="12188952" y="2734056"/>
                </a:lnTo>
                <a:lnTo>
                  <a:pt x="12188952" y="2752344"/>
                </a:lnTo>
              </a:path>
            </a:pathLst>
          </a:custGeom>
          <a:solidFill>
            <a:schemeClr val="tx2">
              <a:lumMod val="25000"/>
              <a:lumOff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04" name="Rectangle 1_#color-2109&amp;783"/>
          <p:cNvSpPr/>
          <p:nvPr userDrawn="1">
            <p:custDataLst>
              <p:tags r:id="rId3"/>
            </p:custDataLst>
          </p:nvPr>
        </p:nvSpPr>
        <p:spPr>
          <a:xfrm>
            <a:off x="3593592" y="6144768"/>
            <a:ext cx="5266944" cy="713232"/>
          </a:xfrm>
          <a:custGeom>
            <a:rect l="l" t="t" r="r" b="b"/>
            <a:pathLst>
              <a:path w="5266944" h="713232">
                <a:moveTo>
                  <a:pt x="5266944" y="713232"/>
                </a:moveTo>
                <a:lnTo>
                  <a:pt x="0" y="713232"/>
                </a:lnTo>
                <a:lnTo>
                  <a:pt x="2459736" y="9144"/>
                </a:lnTo>
                <a:cubicBezTo>
                  <a:pt x="2505456" y="0"/>
                  <a:pt x="2551176" y="0"/>
                  <a:pt x="2596896" y="9144"/>
                </a:cubicBezTo>
                <a:lnTo>
                  <a:pt x="5266944" y="7132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Rectangle 41672_#color-2109&amp;786"/>
          <p:cNvSpPr/>
          <p:nvPr userDrawn="1">
            <p:custDataLst>
              <p:tags r:id="rId4"/>
            </p:custDataLst>
          </p:nvPr>
        </p:nvSpPr>
        <p:spPr>
          <a:xfrm>
            <a:off x="5129784" y="0"/>
            <a:ext cx="1993392" cy="521208"/>
          </a:xfrm>
          <a:custGeom>
            <a:rect l="l" t="t" r="r" b="b"/>
            <a:pathLst>
              <a:path w="1993392" h="521208">
                <a:moveTo>
                  <a:pt x="1993392" y="0"/>
                </a:moveTo>
                <a:lnTo>
                  <a:pt x="1060704" y="512064"/>
                </a:lnTo>
                <a:cubicBezTo>
                  <a:pt x="1024128" y="530352"/>
                  <a:pt x="978408" y="530352"/>
                  <a:pt x="941832" y="512064"/>
                </a:cubicBezTo>
                <a:lnTo>
                  <a:pt x="0" y="0"/>
                </a:lnTo>
                <a:lnTo>
                  <a:pt x="1993392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Rectangle 41673_#color-2109&amp;789"/>
          <p:cNvSpPr/>
          <p:nvPr userDrawn="1">
            <p:custDataLst>
              <p:tags r:id="rId5"/>
            </p:custDataLst>
          </p:nvPr>
        </p:nvSpPr>
        <p:spPr>
          <a:xfrm>
            <a:off x="2176272" y="1545336"/>
            <a:ext cx="868680" cy="868680"/>
          </a:xfrm>
          <a:custGeom>
            <a:rect l="l" t="t" r="r" b="b"/>
            <a:pathLst>
              <a:path w="868680" h="868680">
                <a:moveTo>
                  <a:pt x="18288" y="475488"/>
                </a:moveTo>
                <a:cubicBezTo>
                  <a:pt x="-9144" y="448056"/>
                  <a:pt x="-9144" y="420624"/>
                  <a:pt x="18288" y="402336"/>
                </a:cubicBezTo>
                <a:lnTo>
                  <a:pt x="402336" y="18288"/>
                </a:lnTo>
                <a:cubicBezTo>
                  <a:pt x="420624" y="-9144"/>
                  <a:pt x="448056" y="-9144"/>
                  <a:pt x="475488" y="18288"/>
                </a:cubicBezTo>
                <a:lnTo>
                  <a:pt x="859536" y="402336"/>
                </a:lnTo>
                <a:cubicBezTo>
                  <a:pt x="877824" y="420624"/>
                  <a:pt x="877824" y="448056"/>
                  <a:pt x="859536" y="475488"/>
                </a:cubicBezTo>
                <a:lnTo>
                  <a:pt x="475488" y="859536"/>
                </a:lnTo>
                <a:cubicBezTo>
                  <a:pt x="448056" y="877824"/>
                  <a:pt x="420624" y="877824"/>
                  <a:pt x="402336" y="859536"/>
                </a:cubicBezTo>
                <a:lnTo>
                  <a:pt x="18288" y="475488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Rectangle 41674_#color-2109&amp;792"/>
          <p:cNvSpPr/>
          <p:nvPr userDrawn="1">
            <p:custDataLst>
              <p:tags r:id="rId6"/>
            </p:custDataLst>
          </p:nvPr>
        </p:nvSpPr>
        <p:spPr>
          <a:xfrm>
            <a:off x="9326880" y="4882896"/>
            <a:ext cx="594360" cy="594360"/>
          </a:xfrm>
          <a:custGeom>
            <a:rect l="l" t="t" r="r" b="b"/>
            <a:pathLst>
              <a:path w="594360" h="594360">
                <a:moveTo>
                  <a:pt x="18288" y="329184"/>
                </a:moveTo>
                <a:cubicBezTo>
                  <a:pt x="-9144" y="310896"/>
                  <a:pt x="-9144" y="283464"/>
                  <a:pt x="18288" y="256032"/>
                </a:cubicBezTo>
                <a:lnTo>
                  <a:pt x="256032" y="18288"/>
                </a:lnTo>
                <a:cubicBezTo>
                  <a:pt x="283464" y="-9144"/>
                  <a:pt x="310896" y="-9144"/>
                  <a:pt x="329184" y="18288"/>
                </a:cubicBezTo>
                <a:lnTo>
                  <a:pt x="576072" y="256032"/>
                </a:lnTo>
                <a:cubicBezTo>
                  <a:pt x="594360" y="283464"/>
                  <a:pt x="594360" y="310896"/>
                  <a:pt x="576072" y="329184"/>
                </a:cubicBezTo>
                <a:lnTo>
                  <a:pt x="329184" y="576072"/>
                </a:lnTo>
                <a:cubicBezTo>
                  <a:pt x="310896" y="594360"/>
                  <a:pt x="283464" y="594360"/>
                  <a:pt x="256032" y="576072"/>
                </a:cubicBezTo>
                <a:lnTo>
                  <a:pt x="18288" y="329184"/>
                </a:ln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2152952"/>
            <a:ext cx="10515000" cy="18000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3782000" y="5475958"/>
            <a:ext cx="4627400" cy="629946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5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_#color-2109&amp;768"/>
          <p:cNvSpPr/>
          <p:nvPr userDrawn="1">
            <p:custDataLst>
              <p:tags r:id="rId12"/>
            </p:custDataLst>
          </p:nvPr>
        </p:nvSpPr>
        <p:spPr>
          <a:xfrm>
            <a:off x="192024" y="0"/>
            <a:ext cx="1389888" cy="694944"/>
          </a:xfrm>
          <a:custGeom>
            <a:rect l="l" t="t" r="r" b="b"/>
            <a:pathLst>
              <a:path w="1389888" h="694944">
                <a:moveTo>
                  <a:pt x="0" y="0"/>
                </a:moveTo>
                <a:cubicBezTo>
                  <a:pt x="0" y="36576"/>
                  <a:pt x="9144" y="64008"/>
                  <a:pt x="36576" y="91440"/>
                </a:cubicBezTo>
                <a:lnTo>
                  <a:pt x="603504" y="658368"/>
                </a:lnTo>
                <a:cubicBezTo>
                  <a:pt x="658368" y="713232"/>
                  <a:pt x="740664" y="713232"/>
                  <a:pt x="786384" y="658368"/>
                </a:cubicBezTo>
                <a:lnTo>
                  <a:pt x="1353312" y="91440"/>
                </a:lnTo>
                <a:cubicBezTo>
                  <a:pt x="1380744" y="64008"/>
                  <a:pt x="1389888" y="36576"/>
                  <a:pt x="1389888" y="0"/>
                </a:cubicBezTo>
                <a:lnTo>
                  <a:pt x="0" y="0"/>
                </a:lnTo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图片_#color-2109&amp;771"/>
          <p:cNvSpPr/>
          <p:nvPr userDrawn="1">
            <p:custDataLst>
              <p:tags r:id="rId13"/>
            </p:custDataLst>
          </p:nvPr>
        </p:nvSpPr>
        <p:spPr>
          <a:xfrm>
            <a:off x="9674352" y="5788152"/>
            <a:ext cx="2249424" cy="1069848"/>
          </a:xfrm>
          <a:custGeom>
            <a:rect l="l" t="t" r="r" b="b"/>
            <a:pathLst>
              <a:path w="2249424" h="1069848">
                <a:moveTo>
                  <a:pt x="2249424" y="1069848"/>
                </a:moveTo>
                <a:lnTo>
                  <a:pt x="0" y="1069848"/>
                </a:lnTo>
                <a:lnTo>
                  <a:pt x="1033272" y="36576"/>
                </a:lnTo>
                <a:cubicBezTo>
                  <a:pt x="1088136" y="-9144"/>
                  <a:pt x="1161288" y="-9144"/>
                  <a:pt x="1216152" y="36576"/>
                </a:cubicBezTo>
                <a:lnTo>
                  <a:pt x="2249424" y="10698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图片_#color-2109&amp;774"/>
          <p:cNvSpPr/>
          <p:nvPr userDrawn="1">
            <p:custDataLst>
              <p:tags r:id="rId14"/>
            </p:custDataLst>
          </p:nvPr>
        </p:nvSpPr>
        <p:spPr>
          <a:xfrm>
            <a:off x="1115568" y="320040"/>
            <a:ext cx="1033272" cy="1033272"/>
          </a:xfrm>
          <a:custGeom>
            <a:rect l="l" t="t" r="r" b="b"/>
            <a:pathLst>
              <a:path w="1033272" h="1033272">
                <a:moveTo>
                  <a:pt x="36576" y="612648"/>
                </a:moveTo>
                <a:cubicBezTo>
                  <a:pt x="-9144" y="557784"/>
                  <a:pt x="-9144" y="475488"/>
                  <a:pt x="36576" y="429768"/>
                </a:cubicBezTo>
                <a:lnTo>
                  <a:pt x="429768" y="36576"/>
                </a:lnTo>
                <a:cubicBezTo>
                  <a:pt x="475488" y="-9144"/>
                  <a:pt x="557784" y="-9144"/>
                  <a:pt x="612648" y="36576"/>
                </a:cubicBezTo>
                <a:lnTo>
                  <a:pt x="996696" y="429768"/>
                </a:lnTo>
                <a:cubicBezTo>
                  <a:pt x="1051560" y="475488"/>
                  <a:pt x="1051560" y="557784"/>
                  <a:pt x="996696" y="612648"/>
                </a:cubicBezTo>
                <a:lnTo>
                  <a:pt x="612648" y="996696"/>
                </a:lnTo>
                <a:cubicBezTo>
                  <a:pt x="557784" y="1051560"/>
                  <a:pt x="475488" y="1051560"/>
                  <a:pt x="429768" y="996696"/>
                </a:cubicBezTo>
                <a:lnTo>
                  <a:pt x="36576" y="612648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294" r:id="rId2"/>
    <p:sldLayoutId id="2147502295" r:id="rId3"/>
    <p:sldLayoutId id="2147502296" r:id="rId4"/>
    <p:sldLayoutId id="2147502297" r:id="rId5"/>
    <p:sldLayoutId id="2147502298" r:id="rId6"/>
    <p:sldLayoutId id="2147502299" r:id="rId7"/>
    <p:sldLayoutId id="2147502300" r:id="rId8"/>
    <p:sldLayoutId id="2147502301" r:id="rId9"/>
    <p:sldLayoutId id="2147502302" r:id="rId10"/>
    <p:sldLayoutId id="214750230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4033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558925"/>
            <a:ext cx="10515600" cy="2399030"/>
          </a:xfrm>
        </p:spPr>
        <p:txBody>
          <a:bodyPr wrap="square" anchor="b" anchorCtr="0">
            <a:normAutofit/>
          </a:bodyPr>
          <a:lstStyle/>
          <a:p>
            <a:r>
              <a:rPr lang="zh-CN" altLang="en-US"/>
              <a:t>抗菌药物概论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5025" y="4345940"/>
            <a:ext cx="10515600" cy="88265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8488" y="2167128"/>
            <a:ext cx="2459736" cy="2505456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#项图片_#color-2109&amp;729"/>
          <p:cNvSpPr/>
          <p:nvPr>
            <p:custDataLst>
              <p:tags r:id="rId3"/>
            </p:custDataLst>
          </p:nvPr>
        </p:nvSpPr>
        <p:spPr>
          <a:xfrm>
            <a:off x="5367529" y="527080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48" name="序号"/>
          <p:cNvSpPr txBox="1"/>
          <p:nvPr>
            <p:custDataLst>
              <p:tags r:id="rId4"/>
            </p:custDataLst>
          </p:nvPr>
        </p:nvSpPr>
        <p:spPr>
          <a:xfrm>
            <a:off x="5367529" y="527080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5"/>
            </p:custDataLst>
          </p:nvPr>
        </p:nvSpPr>
        <p:spPr>
          <a:xfrm>
            <a:off x="6519682" y="593397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#项图片_#color-2109&amp;729"/>
          <p:cNvSpPr/>
          <p:nvPr>
            <p:custDataLst>
              <p:tags r:id="rId6"/>
            </p:custDataLst>
          </p:nvPr>
        </p:nvSpPr>
        <p:spPr>
          <a:xfrm>
            <a:off x="5367529" y="3522586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367529" y="3522586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56" name="项标题"/>
          <p:cNvSpPr txBox="1"/>
          <p:nvPr>
            <p:custDataLst>
              <p:tags r:id="rId8"/>
            </p:custDataLst>
          </p:nvPr>
        </p:nvSpPr>
        <p:spPr>
          <a:xfrm>
            <a:off x="6519682" y="3588903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抗菌药物的合理使用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#项图片_#color-2109&amp;729"/>
          <p:cNvSpPr/>
          <p:nvPr>
            <p:custDataLst>
              <p:tags r:id="rId9"/>
            </p:custDataLst>
          </p:nvPr>
        </p:nvSpPr>
        <p:spPr>
          <a:xfrm>
            <a:off x="5367529" y="2524084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367529" y="2524084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11"/>
            </p:custDataLst>
          </p:nvPr>
        </p:nvSpPr>
        <p:spPr>
          <a:xfrm>
            <a:off x="6519682" y="2590401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抗菌药物的抗菌机制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4" name="#项图片_#color-2109&amp;729"/>
          <p:cNvSpPr/>
          <p:nvPr>
            <p:custDataLst>
              <p:tags r:id="rId12"/>
            </p:custDataLst>
          </p:nvPr>
        </p:nvSpPr>
        <p:spPr>
          <a:xfrm>
            <a:off x="5367529" y="1525582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5367529" y="1525582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8" name="项标题"/>
          <p:cNvSpPr txBox="1"/>
          <p:nvPr>
            <p:custDataLst>
              <p:tags r:id="rId14"/>
            </p:custDataLst>
          </p:nvPr>
        </p:nvSpPr>
        <p:spPr>
          <a:xfrm>
            <a:off x="6519682" y="1591899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抗菌药物的种类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0" name="#项图片_#color-2109&amp;729"/>
          <p:cNvSpPr/>
          <p:nvPr>
            <p:custDataLst>
              <p:tags r:id="rId15"/>
            </p:custDataLst>
          </p:nvPr>
        </p:nvSpPr>
        <p:spPr>
          <a:xfrm>
            <a:off x="5367529" y="4521088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2" name="序号"/>
          <p:cNvSpPr txBox="1"/>
          <p:nvPr>
            <p:custDataLst>
              <p:tags r:id="rId16"/>
            </p:custDataLst>
          </p:nvPr>
        </p:nvSpPr>
        <p:spPr>
          <a:xfrm>
            <a:off x="5367529" y="4521088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17"/>
            </p:custDataLst>
          </p:nvPr>
        </p:nvSpPr>
        <p:spPr>
          <a:xfrm>
            <a:off x="6519682" y="4587405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抗菌药物的不良反应和耐药性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#项图片_#color-2109&amp;729"/>
          <p:cNvSpPr/>
          <p:nvPr>
            <p:custDataLst>
              <p:tags r:id="rId18"/>
            </p:custDataLst>
          </p:nvPr>
        </p:nvSpPr>
        <p:spPr>
          <a:xfrm>
            <a:off x="5367529" y="5519591"/>
            <a:ext cx="811330" cy="811330"/>
          </a:xfrm>
          <a:custGeom>
            <a:rect l="l" t="t" r="r" b="b"/>
            <a:pathLst>
              <a:path w="896112" h="896112">
                <a:moveTo>
                  <a:pt x="18288" y="484632"/>
                </a:moveTo>
                <a:cubicBezTo>
                  <a:pt x="-9144" y="466344"/>
                  <a:pt x="-9144" y="429768"/>
                  <a:pt x="18288" y="411480"/>
                </a:cubicBezTo>
                <a:lnTo>
                  <a:pt x="411480" y="18288"/>
                </a:lnTo>
                <a:cubicBezTo>
                  <a:pt x="429768" y="-9144"/>
                  <a:pt x="466344" y="-9144"/>
                  <a:pt x="484632" y="18288"/>
                </a:cubicBezTo>
                <a:lnTo>
                  <a:pt x="877824" y="411480"/>
                </a:lnTo>
                <a:cubicBezTo>
                  <a:pt x="896112" y="429768"/>
                  <a:pt x="896112" y="466344"/>
                  <a:pt x="877824" y="484632"/>
                </a:cubicBezTo>
                <a:lnTo>
                  <a:pt x="484632" y="877824"/>
                </a:lnTo>
                <a:cubicBezTo>
                  <a:pt x="466344" y="896112"/>
                  <a:pt x="429768" y="896112"/>
                  <a:pt x="411480" y="877824"/>
                </a:cubicBezTo>
                <a:lnTo>
                  <a:pt x="18288" y="484632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j-lt"/>
            </a:endParaRPr>
          </a:p>
        </p:txBody>
      </p:sp>
      <p:sp>
        <p:nvSpPr>
          <p:cNvPr id="1048878" name="序号"/>
          <p:cNvSpPr txBox="1"/>
          <p:nvPr>
            <p:custDataLst>
              <p:tags r:id="rId19"/>
            </p:custDataLst>
          </p:nvPr>
        </p:nvSpPr>
        <p:spPr>
          <a:xfrm>
            <a:off x="5367529" y="5519591"/>
            <a:ext cx="811330" cy="8113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lt1">
                  <a:lumMod val="100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20"/>
            </p:custDataLst>
          </p:nvPr>
        </p:nvSpPr>
        <p:spPr>
          <a:xfrm>
            <a:off x="6519682" y="5585908"/>
            <a:ext cx="4186418" cy="6786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抗菌药物的研究进展和未来发展方向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抗菌药物的种类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抗生素</a:t>
            </a:r>
            <a:endParaRPr lang="zh-CN" altLang="en-US"/>
          </a:p>
        </p:txBody>
      </p:sp>
      <p:sp>
        <p:nvSpPr>
          <p:cNvPr id="10490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定义：由微生物产生的，能抑制或杀死其他微生物的物质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作用机制：干扰细菌细胞壁合成、抑制蛋白质合成、破坏DN复制等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主要种类：青霉素类、头孢菌素类、四环素类、喹诺酮类等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应用：治疗细菌感染性疾病，如肺炎、尿路感染、皮肤感染等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合成抗菌药</a:t>
            </a:r>
            <a:endParaRPr lang="zh-CN" altLang="en-US"/>
          </a:p>
        </p:txBody>
      </p:sp>
      <p:sp>
        <p:nvSpPr>
          <p:cNvPr id="1049160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青霉素类：如青霉素、阿莫西林等，主要用于治疗革兰氏阳性菌感染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磺胺类：如磺胺嘧啶、磺胺甲恶唑等，主要用于治疗尿路感染和皮肤感染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头孢菌素类：如头孢氨苄、头孢曲松等，主要用于治疗革兰氏阳性菌和阴性菌感染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硝基咪唑类：如甲硝唑、替硝唑等，主要用于治疗厌氧菌感染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喹诺酮类：如诺氟沙星、环丙沙星等，主要用于治疗革兰氏阴性菌感染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抗真菌药：如氟康唑、伊曲康唑等，主要用于治疗真菌感染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植物抗菌药</a:t>
            </a:r>
            <a:endParaRPr lang="zh-CN" altLang="en-US"/>
          </a:p>
        </p:txBody>
      </p:sp>
      <p:sp>
        <p:nvSpPr>
          <p:cNvPr id="10492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植物抗菌药的定义：从植物中提取的具有抗菌作用的药物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植物抗菌药的特点：天然、安全、副作用小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植物抗菌药的应用：在医药、食品、化妆品等领域有广泛应用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植物抗菌药的种类：如大蒜素、姜黄素、茶多酚等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抗菌中草药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抗菌中草药的定义和分类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抗菌中草药的药理作用和机制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抗菌中草药的临床应用和疗效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抗菌中草药的安全性和副作用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抗菌药物的抗菌机制</a:t>
            </a:r>
            <a:endParaRPr lang="zh-CN" altLang="en-US"/>
          </a:p>
        </p:txBody>
      </p:sp>
      <p:sp>
        <p:nvSpPr>
          <p:cNvPr id="10493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抑制细菌细胞壁合成</a:t>
            </a:r>
            <a:endParaRPr lang="zh-CN" altLang="en-US"/>
          </a:p>
        </p:txBody>
      </p:sp>
      <p:sp>
        <p:nvSpPr>
          <p:cNvPr id="10494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抗菌药物通过抑制细菌细胞壁的合成，阻止细菌生长和繁殖。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细菌细胞壁的主要成分是肽聚糖，抗菌药物可以干扰肽聚糖的合成，导致细菌细胞壁破裂。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抗菌药物还可以抑制细菌细胞壁的合成酶，使细菌细胞壁无法正常形成。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通过抑制细菌细胞壁的合成，抗菌药物可以杀死细菌，达到治疗感染的目的。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增加细菌膜通透性</a:t>
            </a:r>
            <a:endParaRPr lang="zh-CN" altLang="en-US"/>
          </a:p>
        </p:txBody>
      </p:sp>
      <p:sp>
        <p:nvSpPr>
          <p:cNvPr id="10495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抗菌药物通过增加细菌膜通透性，使细菌内的物质泄漏，导致细菌死亡。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抗菌药物可以破坏细菌膜的完整性，使细菌膜上的通道打开，导致细菌内的物质泄漏。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抗菌药物可以改变细菌膜的通透性，使细菌内的物质更容易泄漏，导致细菌死亡。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抗菌药物可以干扰细菌膜上的蛋白质功能，使细菌膜的通透性发生变化，导致细菌死亡。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抑制细菌DN复制和转录</a:t>
            </a:r>
            <a:endParaRPr lang="zh-CN" altLang="en-US"/>
          </a:p>
        </p:txBody>
      </p:sp>
      <p:sp>
        <p:nvSpPr>
          <p:cNvPr id="10496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抗菌药物通过抑制细菌DN复制和转录过程，阻止细菌生长和繁殖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抗菌药物还可以作用于RN聚合酶、转录因子等，干扰RN转录过程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通过抑制DN复制和转录，抗菌药物可以有效地杀死细菌，达到治疗感染的目的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抗菌药物可以作用于DN聚合酶、拓扑异构酶、DN连接酶等酶类，干扰DN复制过程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抑制细菌蛋白质合成</a:t>
            </a:r>
            <a:endParaRPr lang="zh-CN" altLang="en-US"/>
          </a:p>
        </p:txBody>
      </p:sp>
      <p:sp>
        <p:nvSpPr>
          <p:cNvPr id="10496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抗菌药物作用于细菌的核糖体，阻止蛋白质合成过程中的翻译过程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抗菌药物通过抑制细菌蛋白质合成来阻止细菌生长和繁殖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抗菌药物可以抑制细菌蛋白质合成的起始、延伸和终止阶段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抗菌药物通过抑制细菌蛋白质合成，使细菌细胞失去正常功能，从而起到抗菌作用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702812"/>
            <a:ext cx="9144000" cy="2442717"/>
          </a:xfrm>
        </p:spPr>
        <p:txBody>
          <a:bodyPr wrap="square">
            <a:normAutofit/>
          </a:bodyPr>
          <a:lstStyle/>
          <a:p>
            <a:r>
              <a:rPr lang="zh-CN" altLang="en-US"/>
              <a:t>抗菌药物的合理使用</a:t>
            </a:r>
            <a:endParaRPr lang="zh-CN" altLang="en-US"/>
          </a:p>
        </p:txBody>
      </p:sp>
      <p:sp>
        <p:nvSpPr>
          <p:cNvPr id="10497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269993" y="1554988"/>
            <a:ext cx="1652016" cy="1600200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https://d.book118.com/676114033224010043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3290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1_2"/>
  <p:tag name="KSO_WM_UNIT_INDEX" val="1_1_2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4_2"/>
  <p:tag name="KSO_WM_UNIT_INDEX" val="1_4_2"/>
  <p:tag name="KSO_WM_UNIT_LAYERLEVEL" val="1_1_1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3_2"/>
  <p:tag name="KSO_WM_UNIT_INDEX" val="1_3_2"/>
  <p:tag name="KSO_WM_UNIT_LAYERLEVEL" val="1_1_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2_2"/>
  <p:tag name="KSO_WM_UNIT_INDEX" val="1_2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5_2"/>
  <p:tag name="KSO_WM_UNIT_INDEX" val="1_5_2"/>
  <p:tag name="KSO_WM_UNIT_LAYERLEVEL" val="1_1_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1"/>
  <p:tag name="KSO_WM_UNIT_INDEX" val="1_6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i*1_6_2"/>
  <p:tag name="KSO_WM_UNIT_INDEX" val="1_6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6.995361328125,&quot;width&quot;:458.6099853515625}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0"/>
  <p:tag name="KSO_WM_UNIT_DIAGRAM_ISNUMVISUAL" val="0"/>
  <p:tag name="KSO_WM_UNIT_DIAGRAM_ISREFERUNIT" val="0"/>
  <p:tag name="KSO_WM_UNIT_HIGHLIGHT" val="0"/>
  <p:tag name="KSO_WM_UNIT_ID" val="custom202332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0"/>
  <p:tag name="KSO_WM_UNIT_COMPATIBLE" val="1"/>
  <p:tag name="KSO_WM_UNIT_DIAGRAM_ISNUMVISUAL" val="0"/>
  <p:tag name="KSO_WM_UNIT_DIAGRAM_ISREFERUNIT" val="0"/>
  <p:tag name="KSO_WM_UNIT_HIGHLIGHT" val="0"/>
  <p:tag name="KSO_WM_UNIT_ID" val="custom2023329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SLIDE_ID" val="custom202332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0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8">
      <a:dk1>
        <a:srgbClr val="000000"/>
      </a:dk1>
      <a:lt1>
        <a:srgbClr val="FFFFFF"/>
      </a:lt1>
      <a:dk2>
        <a:srgbClr val="3C2400"/>
      </a:dk2>
      <a:lt2>
        <a:srgbClr val="FFFFFF"/>
      </a:lt2>
      <a:accent1>
        <a:srgbClr val="FEBA32"/>
      </a:accent1>
      <a:accent2>
        <a:srgbClr val="EE822F"/>
      </a:accent2>
      <a:accent3>
        <a:srgbClr val="E9CA25"/>
      </a:accent3>
      <a:accent4>
        <a:srgbClr val="FE5732"/>
      </a:accent4>
      <a:accent5>
        <a:srgbClr val="FFA114"/>
      </a:accent5>
      <a:accent6>
        <a:srgbClr val="ED4E4E"/>
      </a:accent6>
      <a:hlink>
        <a:srgbClr val="658BD5"/>
      </a:hlink>
      <a:folHlink>
        <a:srgbClr val="A16AA5"/>
      </a:folHlink>
    </a:clrScheme>
    <a:fontScheme name="自定义 40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宋体</vt:lpstr>
      <vt:lpstr>Office Theme</vt:lpstr>
      <vt:lpstr>抗菌药物概论</vt:lpstr>
      <vt:lpstr>目录</vt:lpstr>
      <vt:lpstr>添加章节标题</vt:lpstr>
      <vt:lpstr>抗菌药物的种类</vt:lpstr>
      <vt:lpstr>抗生素</vt:lpstr>
      <vt:lpstr>合成抗菌药</vt:lpstr>
      <vt:lpstr>植物抗菌药</vt:lpstr>
      <vt:lpstr>抗菌中草药</vt:lpstr>
      <vt:lpstr>抗菌药物的抗菌机制</vt:lpstr>
      <vt:lpstr>抑制细菌细胞壁合成</vt:lpstr>
      <vt:lpstr>增加细菌膜通透性</vt:lpstr>
      <vt:lpstr>抑制细菌DN复制和转录</vt:lpstr>
      <vt:lpstr>抑制细菌蛋白质合成</vt:lpstr>
      <vt:lpstr>抗菌药物的合理使用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2024-09-11T22:58:34.647</cp:lastPrinted>
  <dcterms:created xsi:type="dcterms:W3CDTF">2024-09-11T14:58:34Z</dcterms:created>
  <dcterms:modified xsi:type="dcterms:W3CDTF">2024-09-11T14:58:36Z</dcterms:modified>
</cp:coreProperties>
</file>