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C7CA4-B0F3-42F8-8C24-FA3E3C1B1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56B0B-95DF-44EE-BA54-639FDCD51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59B2B-E2A5-4BD7-9071-FBDF893B7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B4996-19A1-4D7A-A37D-E2192BA8C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2BE468-CF75-451A-AC1F-86F41291F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2B5CDA-4083-4C32-B02F-8181717F4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6CB28-AE2F-4C0D-B447-2727D7D17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45CC3-4B14-4E15-B4ED-DC06C9282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4E07C-098C-451A-ABA9-A9BBA78A6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5BA92-2627-4496-BDD7-82442F53A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0DF4C-7801-4AA3-B17C-D29841F8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1410200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同的履行：关键步骤与实践策略\n## 1.合同履行的基本原则与要求\n### 1.1合同履行的基本概念与意义\n### 1.2合同履行的基本原则\n### 1.3合同履行的具体要求\n## 2.合同履行的流程与监控\n### 2.1合同履行的准备工作\n### 2.2合同履行过程中的监控与调整\n### 2.3合同履行的验收与总结\n## 3.合同履行中的风险管理\n### 3.1合同履行中的风险识别与评估\n### 3.2合同履行中的风险预防与应对措施\n### 3.3合同履行中的风险转移与分担\n## 4.合同履行中的纠纷处理与解决\n### 4.1合同履行中的纠纷原因与类型\n### 4.2合同履行中的纠纷处理方式与程序\n### 4.3合同履行中的纠纷预防与改进\n## 5.合同履行中的法律法规与合规性\n### 5.1合同履行中的法律法规要求与遵守\n### 5.2合同履行中的合规管理与监督\n### 5.3合同履行中的法律责任与追究\n## 6.合同履行中的技术创新与提升\n### 6.1合同履行中的技术创新应用与影响\n### 6.2合同履行中的技术创新管理与实施\n### 6.3合同履行中的技术创新与合规性结合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合同的履行：关键步骤与实践策略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合同履行的基本原则与要求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合同履行是指合同双方按照约定履行合同义务的过程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合同义务包括：交付货物、支付货款、提供服务等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合同履行是合同关系的归宿，关系到合同目标的实现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合同履行的意义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保障合同双方的合法权益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维护市场经济秩序，促进经济发展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提高合同双方的信任度，促进长期合作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合同履行的基本概念与意义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诚信原则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合同双方应当诚实守信，履行合同义务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遵守法律法规，不得损害国家、社会公共利益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公平原则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合同双方在合同履行过程中享有平等地位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权利与义务相一致，不得损害对方的合法权益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效益原则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合同履行应当以实现合同目标为宗旨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注重经济效益，降低履行成本，提高履行效率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交付货物、支付货款、提供服务等应当符合合同约定的质量、数量、期限等要求</a:t>
                </a:r>
                <a:endParaRPr/>
              </a:p>
            </p:txBody>
          </p:sp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严格按照合同约定履行义务</a:t>
                </a:r>
                <a:endParaRPr/>
              </a:p>
            </p:txBody>
          </p:sp>
        </p:grpSp>
        <p:grpSp>
          <p:nvGrpSpPr>
            <p:cNvPr id="25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应当在合同约定的期限内履行合同义务，避免逾期履行</a:t>
                </a:r>
                <a:endParaRPr/>
              </a:p>
            </p:txBody>
          </p:sp>
          <p:sp>
            <p:nvSpPr>
              <p:cNvPr id="2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及时履行合同义务</a:t>
                </a:r>
                <a:endParaRPr/>
              </a:p>
            </p:txBody>
          </p:sp>
        </p:grpSp>
        <p:grpSp>
          <p:nvGrpSpPr>
            <p:cNvPr id="25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不得违反法律法规，损害国家、社会公共利益</a:t>
                </a:r>
                <a:endParaRPr/>
              </a:p>
            </p:txBody>
          </p:sp>
          <p:sp>
            <p:nvSpPr>
              <p:cNvPr id="2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履行合同义务过程中，应当遵守法律法规</a:t>
                </a:r>
                <a:endParaRPr/>
              </a:p>
            </p:txBody>
          </p:sp>
        </p:grpSp>
      </p:grpSp>
      <p:pic>
        <p:nvPicPr>
          <p:cNvPr id="25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合同履行的具体要求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合同履行的流程与监控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了解合同条款，明确合同义务</a:t>
                </a:r>
                <a:endParaRPr/>
              </a:p>
            </p:txBody>
          </p:sp>
          <p:sp>
            <p:nvSpPr>
              <p:cNvPr id="2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仔细阅读合同，了解合同约定的质量、数量、期限等要求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明确合同双方的权利与义务，确保履行过程中不违反合同约定</a:t>
                </a:r>
                <a:endParaRPr/>
              </a:p>
            </p:txBody>
          </p:sp>
        </p:grpSp>
        <p:grpSp>
          <p:nvGrpSpPr>
            <p:cNvPr id="2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制定合同履行计划</a:t>
                </a:r>
                <a:endParaRPr/>
              </a:p>
            </p:txBody>
          </p:sp>
          <p:sp>
            <p:nvSpPr>
              <p:cNvPr id="2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根据合同要求，制定详细的履行计划，包括履行时间、地点、人员等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确保合同履行过程中的各个环节有效衔接，提高履行效率</a:t>
                </a:r>
                <a:endParaRPr/>
              </a:p>
            </p:txBody>
          </p:sp>
        </p:grpSp>
        <p:grpSp>
          <p:nvGrpSpPr>
            <p:cNvPr id="2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准备履行合同所需的资源</a:t>
                </a:r>
                <a:endParaRPr/>
              </a:p>
            </p:txBody>
          </p:sp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根据合同要求，准备货物、资金、设备等资源，确保履行过程中资源充足</a:t>
                </a:r>
                <a:endParaRPr/>
              </a:p>
            </p:txBody>
          </p:sp>
        </p:grpSp>
      </p:grpSp>
      <p:pic>
        <p:nvPicPr>
          <p:cNvPr id="2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实时监控合同履行进度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定期检查合同履行情况，了解合同双方的履行情况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发现问题及时进行调整，确保合同履行顺利进行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根据实际情况调整合同履行计划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如遇不可抗力等因素，应及时与合同对方协商调整履行计划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变更合同内容，需按照合同约定办理相关手续</a:t>
                </a:r>
                <a:endParaRPr/>
              </a:p>
            </p:txBody>
          </p:sp>
          <p:pic>
            <p:nvPicPr>
              <p:cNvPr id="29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建立健全合同履行过程中的沟通机制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定期与合同对方进行沟通，了解对方履行情况，协调合同履行过程中的问题</a:t>
                </a:r>
                <a:endParaRPr/>
              </a:p>
            </p:txBody>
          </p:sp>
          <p:pic>
            <p:nvPicPr>
              <p:cNvPr id="29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合同履行过程中的监控与调整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合同履行的验收与总结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对合同履行成果进行验收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按照合同约定，对交付的货物、提供的服务等进行验收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确认符合合同要求后，办理相关手续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总结合同履行过程中的经验教训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分析合同履行过程中的成功之处和不足，总结经验教训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为今后的合同履行提供参考，提高合同履行能力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合同履行中的风险管理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合同履行中的风险识别与评估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识别合同履行过程中的风险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分析合同条款，了解可能存在的风险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了解合同双方的情况，评估履约能力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评估合同履行风险的可能性与影响程度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对识别出的风险进行分析，评估其发生的可能性和对合同履行的影响程度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制定针对性的风险应对措施，降低风险对合同履行的影响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制定合同履行风险预防措施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针对识别出的风险，制定相应的预防措施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如：提高合同双方履约能力、建立健全沟通机制等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制定合同履行风险应对措施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针对可能发生的风险，制定应对措施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如：预留备用资源、购买保险等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合同履行中的风险预防与应对措施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通过合同条款转移风险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在签订合同时，明确约定风险转移条款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如：将货物损坏风险转移给承运人等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通过合同双方协商分担风险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在合同履行过程中，遇到风险时，双方协商分担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如：遇到不可抗力因素，双方共同承担损失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合同履行中的风险转移与分担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https://d.book118.com/676114102003010052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合同的履行：关键步骤与实践策略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2024-09-18T02:31:13.527</cp:lastPrinted>
  <dcterms:created xsi:type="dcterms:W3CDTF">2024-09-17T18:31:13Z</dcterms:created>
  <dcterms:modified xsi:type="dcterms:W3CDTF">2024-09-17T18:31:15Z</dcterms:modified>
</cp:coreProperties>
</file>