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7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04867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7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7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7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7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7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extLst>
      <p:ext uri="{BB962C8B-B14F-4D97-AF65-F5344CB8AC3E}">
        <p14:creationId xmlns:p14="http://schemas.microsoft.com/office/powerpoint/2010/main" val="177561125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642" name="幻灯片图像占位符 1"/>
          <p:cNvSpPr>
            <a:spLocks noGrp="1" noRot="1" noChangeAspect="1" noTextEdit="1"/>
          </p:cNvSpPr>
          <p:nvPr>
            <p:ph type="sldImg"/>
          </p:nvPr>
        </p:nvSpPr>
        <p:spPr bwMode="auto">
          <a:xfrm>
            <a:off x="138113" y="766763"/>
            <a:ext cx="6823075" cy="3838575"/>
          </a:xfrm>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12643"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zh-CN" altLang="en-US"/>
          </a:p>
        </p:txBody>
      </p:sp>
      <p:sp>
        <p:nvSpPr>
          <p:cNvPr id="112644"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3A2EE428-9D49-480D-A06A-A28840879220}" type="slidenum">
              <a:rPr lang="zh-CN" altLang="en-US" smtClean="0"/>
              <a:t>7</a:t>
            </a:fld>
            <a:endParaRPr lang="zh-CN" altLang="en-US"/>
          </a:p>
        </p:txBody>
      </p:sp>
    </p:spTree>
    <p:extLst>
      <p:ext uri="{BB962C8B-B14F-4D97-AF65-F5344CB8AC3E}">
        <p14:creationId xmlns:p14="http://schemas.microsoft.com/office/powerpoint/2010/main" val="4218715290"/>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5714" name="幻灯片图像占位符 1"/>
          <p:cNvSpPr>
            <a:spLocks noGrp="1" noRot="1" noChangeAspect="1" noTextEdit="1"/>
          </p:cNvSpPr>
          <p:nvPr>
            <p:ph type="sldImg"/>
          </p:nvPr>
        </p:nvSpPr>
        <p:spPr bwMode="auto">
          <a:xfrm>
            <a:off x="138113" y="766763"/>
            <a:ext cx="6823075" cy="3838575"/>
          </a:xfrm>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15715"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zh-CN" altLang="en-US"/>
          </a:p>
        </p:txBody>
      </p:sp>
      <p:sp>
        <p:nvSpPr>
          <p:cNvPr id="115716"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764D2DD4-D3B8-4788-A015-F3C68E5FEBBC}" type="slidenum">
              <a:rPr lang="zh-CN" altLang="en-US" smtClean="0"/>
              <a:t>9</a:t>
            </a:fld>
            <a:endParaRPr lang="zh-CN" altLang="en-US"/>
          </a:p>
        </p:txBody>
      </p:sp>
    </p:spTree>
    <p:extLst>
      <p:ext uri="{BB962C8B-B14F-4D97-AF65-F5344CB8AC3E}">
        <p14:creationId xmlns:p14="http://schemas.microsoft.com/office/powerpoint/2010/main" val="355761270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8BE4EC-1E33-4DD5-B37E-A0A69045C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4F2049-ABF2-4C64-83C7-BEAAE3D0A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669DEA-5C61-4DB6-8A66-1F31988CD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929841-9B24-47D8-A41A-7A63516628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36FDF3-F25E-4D89-992C-889F778901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02571F-BA6A-4BC1-913D-13E2FB2204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A08A45-7C31-4CB4-8315-6421262982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4FAF2F-E5BA-4365-83A0-7124E780F3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3EF3A3-F386-405E-9906-45C4EB372C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048409-FCCA-43EE-9C74-FD529CED3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5668DC-A248-4B36-B603-7438FEFE5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bwMode="auto">
      <p:bgPr>
        <a:blipFill dpi="0" rotWithShape="0">
          <a:blip r:embed="rId1"/>
          <a:stretch>
            <a:fillRect/>
          </a:stretch>
        </a:blipFill>
        <a:effectLst/>
      </p:bgPr>
    </p:bg>
    <p:spTree>
      <p:nvGrpSpPr>
        <p:cNvPr id="1" name=""/>
        <p:cNvGrpSpPr/>
        <p:nvPr/>
      </p:nvGrpSpPr>
      <p:grpSpPr>
        <a:xfrm>
          <a:off x="0" y="0"/>
          <a:ext cx="0" cy="0"/>
        </a:xfrm>
      </p:grpSpPr>
      <p:sp>
        <p:nvSpPr>
          <p:cNvPr id="2050" name="Rectangle 2"/>
          <p:cNvSpPr>
            <a:spLocks noGrp="1" noChangeArrowheads="1"/>
          </p:cNvSpPr>
          <p:nvPr>
            <p:ph type="ctrTitle"/>
          </p:nvPr>
        </p:nvSpPr>
        <p:spPr>
          <a:xfrm>
            <a:off x="624417" y="1916114"/>
            <a:ext cx="10363200" cy="1470025"/>
          </a:xfrm>
          <a:prstGeom prst="rect">
            <a:avLst/>
          </a:prstGeom>
        </p:spPr>
        <p:txBody>
          <a:bodyPr/>
          <a:lstStyle>
            <a:lvl1pPr>
              <a:defRPr sz="4400">
                <a:effectLst>
                  <a:outerShdw blurRad="38100" dist="38100" dir="2700000" algn="tl">
                    <a:srgbClr val="C0C0C0"/>
                  </a:outerShdw>
                </a:effectLst>
                <a:latin typeface="Arial Black" panose="020b0a04020102020204" pitchFamily="34" charset="0"/>
              </a:defRPr>
            </a:lvl1pPr>
          </a:lstStyle>
          <a:p>
            <a:pPr lvl="0"/>
            <a:r>
              <a:rPr lang="zh-CN" altLang="en-US" noProof="0"/>
              <a:t>单击此处编辑母版标题样式</a:t>
            </a:r>
            <a:endParaRPr lang="zh-CN" altLang="zh-CN" noProof="0"/>
          </a:p>
        </p:txBody>
      </p:sp>
      <p:sp>
        <p:nvSpPr>
          <p:cNvPr id="2051" name="Rectangle 3"/>
          <p:cNvSpPr>
            <a:spLocks noGrp="1" noChangeArrowheads="1"/>
          </p:cNvSpPr>
          <p:nvPr>
            <p:ph type="subTitle" idx="1"/>
          </p:nvPr>
        </p:nvSpPr>
        <p:spPr>
          <a:xfrm>
            <a:off x="1538817" y="3860801"/>
            <a:ext cx="8534400" cy="792163"/>
          </a:xfrm>
        </p:spPr>
        <p:txBody>
          <a:bodyPr anchor="ctr"/>
          <a:lstStyle>
            <a:lvl1pPr marL="0" indent="0" algn="ctr">
              <a:buFontTx/>
              <a:buNone/>
              <a:defRPr/>
            </a:lvl1pPr>
          </a:lstStyle>
          <a:p>
            <a:pPr lvl="0"/>
            <a:r>
              <a:rPr lang="zh-CN" altLang="en-US" noProof="0"/>
              <a:t>单击此处编辑母版副标题样式</a:t>
            </a:r>
            <a:endParaRPr lang="zh-CN" altLang="zh-CN" noProof="0"/>
          </a:p>
        </p:txBody>
      </p:sp>
      <p:sp>
        <p:nvSpPr>
          <p:cNvPr id="2052" name="Rectangle 4"/>
          <p:cNvSpPr>
            <a:spLocks noGrp="1" noChangeArrowheads="1"/>
          </p:cNvSpPr>
          <p:nvPr>
            <p:ph type="dt" sz="half" idx="2"/>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2053" name="Rectangle 5"/>
          <p:cNvSpPr>
            <a:spLocks noGrp="1" noChangeArrowheads="1"/>
          </p:cNvSpPr>
          <p:nvPr>
            <p:ph type="ftr" sz="quarter" idx="3"/>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2054" name="Rectangle 6"/>
          <p:cNvSpPr>
            <a:spLocks noGrp="1" noChangeArrowheads="1"/>
          </p:cNvSpPr>
          <p:nvPr>
            <p:ph type="sldNum" sz="quarter" idx="4"/>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915312146"/>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Pr>
        <a:blipFill>
          <a:blip r:embed="rId1"/>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5" name="页脚占位符 4"/>
          <p:cNvSpPr>
            <a:spLocks noGrp="1"/>
          </p:cNvSpPr>
          <p:nvPr>
            <p:ph type="ftr" sz="quarter" idx="11"/>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523417276"/>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31851" y="1709739"/>
            <a:ext cx="10515600" cy="2852737"/>
          </a:xfrm>
          <a:prstGeom prst="rect">
            <a:avLst/>
          </a:prstGeo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a:t>单击此处编辑母版文本样式</a:t>
            </a:r>
          </a:p>
        </p:txBody>
      </p:sp>
      <p:sp>
        <p:nvSpPr>
          <p:cNvPr id="4" name="日期占位符 3"/>
          <p:cNvSpPr>
            <a:spLocks noGrp="1"/>
          </p:cNvSpPr>
          <p:nvPr>
            <p:ph type="dt" sz="half" idx="10"/>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5" name="页脚占位符 4"/>
          <p:cNvSpPr>
            <a:spLocks noGrp="1"/>
          </p:cNvSpPr>
          <p:nvPr>
            <p:ph type="ftr" sz="quarter" idx="11"/>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642152729"/>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3" name="内容占位符 2"/>
          <p:cNvSpPr>
            <a:spLocks noGrp="1"/>
          </p:cNvSpPr>
          <p:nvPr>
            <p:ph sz="half" idx="1"/>
          </p:nvPr>
        </p:nvSpPr>
        <p:spPr>
          <a:xfrm>
            <a:off x="609600" y="1268413"/>
            <a:ext cx="5384800" cy="4525962"/>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7600" y="1268413"/>
            <a:ext cx="5384800" cy="4525962"/>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6" name="页脚占位符 5"/>
          <p:cNvSpPr>
            <a:spLocks noGrp="1"/>
          </p:cNvSpPr>
          <p:nvPr>
            <p:ph type="ftr" sz="quarter" idx="11"/>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67072999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40317" y="365126"/>
            <a:ext cx="10515600" cy="1325563"/>
          </a:xfrm>
          <a:prstGeom prst="rect">
            <a:avLst/>
          </a:prstGeom>
        </p:spPr>
        <p:txBody>
          <a:bodyPr/>
          <a:lstStyle/>
          <a:p>
            <a:r>
              <a:rPr lang="zh-CN" altLang="en-US"/>
              <a:t>单击此处编辑母版标题样式</a:t>
            </a:r>
          </a:p>
        </p:txBody>
      </p:sp>
      <p:sp>
        <p:nvSpPr>
          <p:cNvPr id="3" name="文本占位符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40318" y="2505075"/>
            <a:ext cx="5158316"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71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8" name="页脚占位符 7"/>
          <p:cNvSpPr>
            <a:spLocks noGrp="1"/>
          </p:cNvSpPr>
          <p:nvPr>
            <p:ph type="ftr" sz="quarter" idx="11"/>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0704206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3" name="日期占位符 2"/>
          <p:cNvSpPr>
            <a:spLocks noGrp="1"/>
          </p:cNvSpPr>
          <p:nvPr>
            <p:ph type="dt" sz="half" idx="10"/>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4" name="页脚占位符 3"/>
          <p:cNvSpPr>
            <a:spLocks noGrp="1"/>
          </p:cNvSpPr>
          <p:nvPr>
            <p:ph type="ftr" sz="quarter" idx="11"/>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288759863"/>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3" name="页脚占位符 2"/>
          <p:cNvSpPr>
            <a:spLocks noGrp="1"/>
          </p:cNvSpPr>
          <p:nvPr>
            <p:ph type="ftr" sz="quarter" idx="11"/>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89219338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40318" y="457200"/>
            <a:ext cx="3932767" cy="1600200"/>
          </a:xfrm>
          <a:prstGeom prst="rect">
            <a:avLst/>
          </a:prstGeo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6" name="页脚占位符 5"/>
          <p:cNvSpPr>
            <a:spLocks noGrp="1"/>
          </p:cNvSpPr>
          <p:nvPr>
            <p:ph type="ftr" sz="quarter" idx="11"/>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047229832"/>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840318" y="457200"/>
            <a:ext cx="3932767"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p>
        </p:txBody>
      </p:sp>
      <p:sp>
        <p:nvSpPr>
          <p:cNvPr id="4" name="文本占位符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6" name="页脚占位符 5"/>
          <p:cNvSpPr>
            <a:spLocks noGrp="1"/>
          </p:cNvSpPr>
          <p:nvPr>
            <p:ph type="ftr" sz="quarter" idx="11"/>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841239908"/>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5" name="页脚占位符 4"/>
          <p:cNvSpPr>
            <a:spLocks noGrp="1"/>
          </p:cNvSpPr>
          <p:nvPr>
            <p:ph type="ftr" sz="quarter" idx="11"/>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503796292"/>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8839200" y="117475"/>
            <a:ext cx="2743200" cy="5676900"/>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600" y="117475"/>
            <a:ext cx="8026400" cy="567690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solidFill>
                  <a:prstClr val="black">
                    <a:tint val="75000"/>
                  </a:prstClr>
                </a:solidFill>
              </a:rPr>
              <a:t>2023/12/14</a:t>
            </a:fld>
            <a:endParaRPr lang="zh-CN" altLang="en-US">
              <a:solidFill>
                <a:prstClr val="black">
                  <a:tint val="75000"/>
                </a:prstClr>
              </a:solidFill>
            </a:endParaRPr>
          </a:p>
        </p:txBody>
      </p:sp>
      <p:sp>
        <p:nvSpPr>
          <p:cNvPr id="5" name="页脚占位符 4"/>
          <p:cNvSpPr>
            <a:spLocks noGrp="1"/>
          </p:cNvSpPr>
          <p:nvPr>
            <p:ph type="ftr" sz="quarter" idx="11"/>
          </p:nvPr>
        </p:nvSpPr>
        <p:spPr>
          <a:xfrm>
            <a:off x="4165600" y="6245225"/>
            <a:ext cx="3860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a:xfrm>
            <a:off x="8737600" y="6245225"/>
            <a:ext cx="2844800" cy="47625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633777411"/>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bg>
      <p:bgPr>
        <a:blipFill>
          <a:blip r:embed="rId1"/>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a:xfrm>
            <a:off x="914400" y="6486525"/>
            <a:ext cx="2438400" cy="22860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tLang="zh-CN"/>
          </a:p>
        </p:txBody>
      </p:sp>
      <p:sp>
        <p:nvSpPr>
          <p:cNvPr id="5" name="Rectangle 5"/>
          <p:cNvSpPr>
            <a:spLocks noGrp="1" noChangeArrowheads="1"/>
          </p:cNvSpPr>
          <p:nvPr>
            <p:ph type="ftr" sz="quarter" idx="11"/>
          </p:nvPr>
        </p:nvSpPr>
        <p:spPr>
          <a:xfrm>
            <a:off x="9042400" y="6477000"/>
            <a:ext cx="2540000" cy="22860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zh-CN"/>
              <a:t>www.themegallery.com</a:t>
            </a:r>
          </a:p>
        </p:txBody>
      </p:sp>
      <p:sp>
        <p:nvSpPr>
          <p:cNvPr id="6" name="Rectangle 6"/>
          <p:cNvSpPr>
            <a:spLocks noGrp="1" noChangeArrowheads="1"/>
          </p:cNvSpPr>
          <p:nvPr>
            <p:ph type="sldNum" sz="quarter" idx="12"/>
          </p:nvPr>
        </p:nvSpPr>
        <p:spPr>
          <a:xfrm>
            <a:off x="5008033" y="6475413"/>
            <a:ext cx="2844800" cy="22860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9EF2A908-9B44-4966-8D34-D9FB92EB9505}" type="slidenum">
              <a:rPr lang="en-US" altLang="zh-CN"/>
              <a:pPr>
                <a:defRPr/>
              </a:pPr>
              <a:t>‹#›</a:t>
            </a:fld>
            <a:endParaRPr lang="en-US" altLang="zh-CN"/>
          </a:p>
        </p:txBody>
      </p:sp>
    </p:spTree>
    <p:extLst>
      <p:ext uri="{BB962C8B-B14F-4D97-AF65-F5344CB8AC3E}">
        <p14:creationId xmlns:p14="http://schemas.microsoft.com/office/powerpoint/2010/main" val="312744345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13"/>
          <a:stretch>
            <a:fillRect/>
          </a:stretch>
        </a:blipFill>
        <a:effectLst/>
      </p:bgPr>
    </p:bg>
    <p:spTree>
      <p:nvGrpSpPr>
        <p:cNvPr id="1" name=""/>
        <p:cNvGrpSpPr/>
        <p:nvPr/>
      </p:nvGrpSpPr>
      <p:grpSpPr>
        <a:xfrm>
          <a:off x="0" y="0"/>
          <a:ext cx="0" cy="0"/>
        </a:xfrm>
      </p:grpSpPr>
      <p:sp>
        <p:nvSpPr>
          <p:cNvPr id="1027" name="Rectangle 3"/>
          <p:cNvSpPr>
            <a:spLocks noGrp="1" noChangeArrowheads="1"/>
          </p:cNvSpPr>
          <p:nvPr>
            <p:ph type="body" idx="1"/>
          </p:nvPr>
        </p:nvSpPr>
        <p:spPr bwMode="auto">
          <a:xfrm>
            <a:off x="609600" y="1268413"/>
            <a:ext cx="10972800" cy="4525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zh-CN" altLang="zh-CN"/>
              <a:t>单击此处编辑母版文本样式</a:t>
            </a:r>
          </a:p>
          <a:p>
            <a:pPr lvl="1"/>
            <a:r>
              <a:rPr lang="zh-CN" altLang="zh-CN"/>
              <a:t>第二级</a:t>
            </a:r>
          </a:p>
          <a:p>
            <a:pPr lvl="2"/>
            <a:r>
              <a:rPr lang="zh-CN" altLang="zh-CN"/>
              <a:t>第三级</a:t>
            </a:r>
          </a:p>
          <a:p>
            <a:pPr lvl="3"/>
            <a:r>
              <a:rPr lang="zh-CN" altLang="zh-CN"/>
              <a:t>第四级</a:t>
            </a:r>
          </a:p>
          <a:p>
            <a:pPr lvl="4"/>
            <a:r>
              <a:rPr lang="zh-CN" altLang="zh-CN"/>
              <a:t>第五级</a:t>
            </a:r>
          </a:p>
        </p:txBody>
      </p:sp>
    </p:spTree>
    <p:extLst>
      <p:ext uri="{BB962C8B-B14F-4D97-AF65-F5344CB8AC3E}">
        <p14:creationId xmlns:p14="http://schemas.microsoft.com/office/powerpoint/2010/main" val="4028744174"/>
      </p:ext>
    </p:extLst>
  </p:cSld>
  <p:clrMap bg1="lt1" tx1="dk1" bg2="lt2" tx2="dk2" accent1="accent1" accent2="accent2" accent3="accent3" accent4="accent4" accent5="accent5" accent6="accent6" hlink="hlink" folHlink="folHlink"/>
  <p:sldLayoutIdLst>
    <p:sldLayoutId id="2147483660"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Lst>
  <p:transition/>
  <p:timing/>
  <p:txStyles>
    <p:titleStyle>
      <a:lvl1pPr algn="ctr" rtl="0" eaLnBrk="1" fontAlgn="base" hangingPunct="1">
        <a:spcBef>
          <a:spcPct val="0"/>
        </a:spcBef>
        <a:spcAft>
          <a:spcPct val="0"/>
        </a:spcAft>
        <a:defRPr sz="4000" b="1" kern="1200">
          <a:solidFill>
            <a:schemeClr val="tx2"/>
          </a:solidFill>
          <a:latin typeface="+mj-lt"/>
          <a:ea typeface="+mj-ea"/>
          <a:cs typeface="+mj-cs"/>
        </a:defRPr>
      </a:lvl1pPr>
      <a:lvl2pPr algn="ctr" rtl="0" eaLnBrk="1" fontAlgn="base" hangingPunct="1">
        <a:spcBef>
          <a:spcPct val="0"/>
        </a:spcBef>
        <a:spcAft>
          <a:spcPct val="0"/>
        </a:spcAft>
        <a:defRPr sz="4000" b="1">
          <a:solidFill>
            <a:schemeClr val="tx2"/>
          </a:solidFill>
          <a:latin typeface="Arial" pitchFamily="34" charset="0"/>
          <a:ea typeface="黑体" panose="02010609060101010101" pitchFamily="49" charset="-122"/>
        </a:defRPr>
      </a:lvl2pPr>
      <a:lvl3pPr algn="ctr" rtl="0" eaLnBrk="1" fontAlgn="base" hangingPunct="1">
        <a:spcBef>
          <a:spcPct val="0"/>
        </a:spcBef>
        <a:spcAft>
          <a:spcPct val="0"/>
        </a:spcAft>
        <a:defRPr sz="4000" b="1">
          <a:solidFill>
            <a:schemeClr val="tx2"/>
          </a:solidFill>
          <a:latin typeface="Arial" pitchFamily="34" charset="0"/>
          <a:ea typeface="黑体" panose="02010609060101010101" pitchFamily="49" charset="-122"/>
        </a:defRPr>
      </a:lvl3pPr>
      <a:lvl4pPr algn="ctr" rtl="0" eaLnBrk="1" fontAlgn="base" hangingPunct="1">
        <a:spcBef>
          <a:spcPct val="0"/>
        </a:spcBef>
        <a:spcAft>
          <a:spcPct val="0"/>
        </a:spcAft>
        <a:defRPr sz="4000" b="1">
          <a:solidFill>
            <a:schemeClr val="tx2"/>
          </a:solidFill>
          <a:latin typeface="Arial" pitchFamily="34" charset="0"/>
          <a:ea typeface="黑体" panose="02010609060101010101" pitchFamily="49" charset="-122"/>
        </a:defRPr>
      </a:lvl4pPr>
      <a:lvl5pPr algn="ctr" rtl="0" eaLnBrk="1" fontAlgn="base" hangingPunct="1">
        <a:spcBef>
          <a:spcPct val="0"/>
        </a:spcBef>
        <a:spcAft>
          <a:spcPct val="0"/>
        </a:spcAft>
        <a:defRPr sz="4000" b="1">
          <a:solidFill>
            <a:schemeClr val="tx2"/>
          </a:solidFill>
          <a:latin typeface="Arial" pitchFamily="34" charset="0"/>
          <a:ea typeface="黑体" panose="02010609060101010101" pitchFamily="49" charset="-122"/>
        </a:defRPr>
      </a:lvl5pPr>
      <a:lvl6pPr marL="457200" algn="ctr" rtl="0" eaLnBrk="1" fontAlgn="base" hangingPunct="1">
        <a:spcBef>
          <a:spcPct val="0"/>
        </a:spcBef>
        <a:spcAft>
          <a:spcPct val="0"/>
        </a:spcAft>
        <a:defRPr sz="4000" b="1">
          <a:solidFill>
            <a:schemeClr val="tx2"/>
          </a:solidFill>
          <a:latin typeface="Arial" pitchFamily="34" charset="0"/>
          <a:ea typeface="黑体" panose="02010609060101010101" pitchFamily="49" charset="-122"/>
        </a:defRPr>
      </a:lvl6pPr>
      <a:lvl7pPr marL="914400" algn="ctr" rtl="0" eaLnBrk="1" fontAlgn="base" hangingPunct="1">
        <a:spcBef>
          <a:spcPct val="0"/>
        </a:spcBef>
        <a:spcAft>
          <a:spcPct val="0"/>
        </a:spcAft>
        <a:defRPr sz="4000" b="1">
          <a:solidFill>
            <a:schemeClr val="tx2"/>
          </a:solidFill>
          <a:latin typeface="Arial" pitchFamily="34" charset="0"/>
          <a:ea typeface="黑体" panose="02010609060101010101" pitchFamily="49" charset="-122"/>
        </a:defRPr>
      </a:lvl7pPr>
      <a:lvl8pPr marL="1371600" algn="ctr" rtl="0" eaLnBrk="1" fontAlgn="base" hangingPunct="1">
        <a:spcBef>
          <a:spcPct val="0"/>
        </a:spcBef>
        <a:spcAft>
          <a:spcPct val="0"/>
        </a:spcAft>
        <a:defRPr sz="4000" b="1">
          <a:solidFill>
            <a:schemeClr val="tx2"/>
          </a:solidFill>
          <a:latin typeface="Arial" pitchFamily="34" charset="0"/>
          <a:ea typeface="黑体" panose="02010609060101010101" pitchFamily="49" charset="-122"/>
        </a:defRPr>
      </a:lvl8pPr>
      <a:lvl9pPr marL="1828800" algn="ctr" rtl="0" eaLnBrk="1" fontAlgn="base" hangingPunct="1">
        <a:spcBef>
          <a:spcPct val="0"/>
        </a:spcBef>
        <a:spcAft>
          <a:spcPct val="0"/>
        </a:spcAft>
        <a:defRPr sz="4000" b="1">
          <a:solidFill>
            <a:schemeClr val="tx2"/>
          </a:solidFill>
          <a:latin typeface="Arial" pitchFamily="34" charset="0"/>
          <a:ea typeface="黑体" panose="02010609060101010101" pitchFamily="49" charset="-122"/>
        </a:defRPr>
      </a:lvl9pPr>
    </p:titleStyle>
    <p:bodyStyle>
      <a:lvl1pPr marL="342900" indent="-342900" algn="l" rtl="0" eaLnBrk="1" fontAlgn="base" hangingPunct="1">
        <a:spcBef>
          <a:spcPct val="20000"/>
        </a:spcBef>
        <a:spcAft>
          <a:spcPct val="0"/>
        </a:spcAft>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xml" /><Relationship Id="rId3" Type="http://schemas.openxmlformats.org/officeDocument/2006/relationships/image" Target="../media/image4.jpeg" /><Relationship Id="rId4"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2.xml" /><Relationship Id="rId3" Type="http://schemas.openxmlformats.org/officeDocument/2006/relationships/image" Target="../media/image5.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6.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115122232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标题 2"/>
          <p:cNvSpPr>
            <a:spLocks noGrp="1"/>
          </p:cNvSpPr>
          <p:nvPr>
            <p:ph type="ctrTitle"/>
          </p:nvPr>
        </p:nvSpPr>
        <p:spPr/>
        <p:txBody>
          <a:bodyPr/>
          <a:lstStyle/>
          <a:p>
            <a:r>
              <a:rPr lang="zh-CN" altLang="en-US"/>
              <a:t>调车作业</a:t>
            </a:r>
            <a:r>
              <a:rPr lang="en-US" altLang="zh-CN"/>
              <a:t>——</a:t>
            </a:r>
            <a:r>
              <a:rPr lang="zh-CN" altLang="zh-CN">
                <a:effectLst/>
              </a:rPr>
              <a:t>驼峰调车</a:t>
            </a:r>
            <a:endParaRPr lang="zh-CN" altLang="en-US"/>
          </a:p>
        </p:txBody>
      </p:sp>
    </p:spTree>
    <p:extLst>
      <p:ext uri="{BB962C8B-B14F-4D97-AF65-F5344CB8AC3E}">
        <p14:creationId xmlns:p14="http://schemas.microsoft.com/office/powerpoint/2010/main" val="1551490832"/>
      </p:ext>
    </p:extLst>
  </p:cSld>
  <p:clrMapOvr>
    <a:masterClrMapping/>
  </p:clrMapOvr>
  <mc:AlternateContent>
    <mc:Choice xmlns:p14="http://schemas.microsoft.com/office/powerpoint/2010/main" Requires="p14">
      <p:transition spd="slow" p14:dur="1200">
        <p:dissolve/>
      </p:transition>
    </mc:Choice>
    <mc:Fallback>
      <p:transition spd="slow">
        <p:dissolv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grpSp>
        <p:nvGrpSpPr>
          <p:cNvPr id="105476" name="Group 4"/>
          <p:cNvGrpSpPr/>
          <p:nvPr/>
        </p:nvGrpSpPr>
        <p:grpSpPr>
          <a:xfrm>
            <a:off x="2895600" y="1219201"/>
            <a:ext cx="6224588" cy="893763"/>
            <a:chOff x="1296" y="1824"/>
            <a:chExt cx="2976" cy="432"/>
          </a:xfrm>
        </p:grpSpPr>
        <p:sp>
          <p:nvSpPr>
            <p:cNvPr id="79877" name="AutoShape 5"/>
            <p:cNvSpPr>
              <a:spLocks noChangeArrowheads="1"/>
            </p:cNvSpPr>
            <p:nvPr/>
          </p:nvSpPr>
          <p:spPr bwMode="gray">
            <a:xfrm>
              <a:off x="1536" y="1899"/>
              <a:ext cx="2736" cy="288"/>
            </a:xfrm>
            <a:prstGeom prst="roundRect">
              <a:avLst>
                <a:gd name="adj" fmla="val 16667"/>
              </a:avLst>
            </a:prstGeom>
            <a:gradFill rotWithShape="1">
              <a:gsLst>
                <a:gs pos="0">
                  <a:schemeClr val="accent2"/>
                </a:gs>
                <a:gs pos="50000">
                  <a:schemeClr val="accent2">
                    <a:gamma/>
                    <a:tint val="21176"/>
                    <a:invGamma/>
                  </a:schemeClr>
                </a:gs>
                <a:gs pos="100000">
                  <a:schemeClr val="accent2"/>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05503" name="AutoShape 6"/>
            <p:cNvSpPr>
              <a:spLocks noChangeArrowheads="1"/>
            </p:cNvSpPr>
            <p:nvPr/>
          </p:nvSpPr>
          <p:spPr bwMode="gray">
            <a:xfrm>
              <a:off x="1296" y="1824"/>
              <a:ext cx="432" cy="432"/>
            </a:xfrm>
            <a:prstGeom prst="diamond">
              <a:avLst/>
            </a:prstGeom>
            <a:solidFill>
              <a:schemeClr val="accent2"/>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05504" name="Text Box 7"/>
            <p:cNvSpPr txBox="1">
              <a:spLocks noChangeArrowheads="1"/>
            </p:cNvSpPr>
            <p:nvPr/>
          </p:nvSpPr>
          <p:spPr bwMode="gray">
            <a:xfrm>
              <a:off x="1868" y="1934"/>
              <a:ext cx="2160"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驼峰调车作业过程</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05505" name="Text Box 8"/>
            <p:cNvSpPr txBox="1">
              <a:spLocks noChangeArrowheads="1"/>
            </p:cNvSpPr>
            <p:nvPr/>
          </p:nvSpPr>
          <p:spPr bwMode="gray">
            <a:xfrm>
              <a:off x="1403" y="1886"/>
              <a:ext cx="203"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1</a:t>
              </a:r>
            </a:p>
          </p:txBody>
        </p:sp>
      </p:grpSp>
      <p:grpSp>
        <p:nvGrpSpPr>
          <p:cNvPr id="105477" name="Group 9"/>
          <p:cNvGrpSpPr/>
          <p:nvPr/>
        </p:nvGrpSpPr>
        <p:grpSpPr>
          <a:xfrm>
            <a:off x="2895600" y="2133601"/>
            <a:ext cx="6224588" cy="892175"/>
            <a:chOff x="1296" y="1824"/>
            <a:chExt cx="2976" cy="432"/>
          </a:xfrm>
        </p:grpSpPr>
        <p:sp>
          <p:nvSpPr>
            <p:cNvPr id="79882" name="AutoShape 10"/>
            <p:cNvSpPr>
              <a:spLocks noChangeArrowheads="1"/>
            </p:cNvSpPr>
            <p:nvPr/>
          </p:nvSpPr>
          <p:spPr bwMode="gray">
            <a:xfrm>
              <a:off x="1536" y="1899"/>
              <a:ext cx="2736" cy="287"/>
            </a:xfrm>
            <a:prstGeom prst="roundRect">
              <a:avLst>
                <a:gd name="adj" fmla="val 16667"/>
              </a:avLst>
            </a:prstGeom>
            <a:gradFill rotWithShape="1">
              <a:gsLst>
                <a:gs pos="0">
                  <a:schemeClr val="accent1"/>
                </a:gs>
                <a:gs pos="50000">
                  <a:schemeClr val="accent1">
                    <a:gamma/>
                    <a:tint val="21176"/>
                    <a:invGamma/>
                  </a:schemeClr>
                </a:gs>
                <a:gs pos="100000">
                  <a:schemeClr val="accent1"/>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05499" name="AutoShape 11"/>
            <p:cNvSpPr>
              <a:spLocks noChangeArrowheads="1"/>
            </p:cNvSpPr>
            <p:nvPr/>
          </p:nvSpPr>
          <p:spPr bwMode="gray">
            <a:xfrm>
              <a:off x="1296" y="1824"/>
              <a:ext cx="432" cy="432"/>
            </a:xfrm>
            <a:prstGeom prst="diamond">
              <a:avLst/>
            </a:prstGeom>
            <a:solidFill>
              <a:schemeClr val="accent1"/>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05500" name="Text Box 12"/>
            <p:cNvSpPr txBox="1">
              <a:spLocks noChangeArrowheads="1"/>
            </p:cNvSpPr>
            <p:nvPr/>
          </p:nvSpPr>
          <p:spPr bwMode="gray">
            <a:xfrm>
              <a:off x="1868" y="1934"/>
              <a:ext cx="2160"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驼峰调车作业特点</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05501" name="Text Box 13"/>
            <p:cNvSpPr txBox="1">
              <a:spLocks noChangeArrowheads="1"/>
            </p:cNvSpPr>
            <p:nvPr/>
          </p:nvSpPr>
          <p:spPr bwMode="gray">
            <a:xfrm>
              <a:off x="1403" y="1886"/>
              <a:ext cx="203"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2</a:t>
              </a:r>
            </a:p>
          </p:txBody>
        </p:sp>
      </p:grpSp>
      <p:grpSp>
        <p:nvGrpSpPr>
          <p:cNvPr id="105478" name="Group 14"/>
          <p:cNvGrpSpPr/>
          <p:nvPr/>
        </p:nvGrpSpPr>
        <p:grpSpPr>
          <a:xfrm>
            <a:off x="2895600" y="3048001"/>
            <a:ext cx="6248400" cy="893763"/>
            <a:chOff x="1296" y="1824"/>
            <a:chExt cx="3024" cy="432"/>
          </a:xfrm>
        </p:grpSpPr>
        <p:sp>
          <p:nvSpPr>
            <p:cNvPr id="79887" name="AutoShape 15"/>
            <p:cNvSpPr>
              <a:spLocks noChangeArrowheads="1"/>
            </p:cNvSpPr>
            <p:nvPr/>
          </p:nvSpPr>
          <p:spPr bwMode="gray">
            <a:xfrm>
              <a:off x="1584" y="1920"/>
              <a:ext cx="2736" cy="288"/>
            </a:xfrm>
            <a:prstGeom prst="roundRect">
              <a:avLst>
                <a:gd name="adj" fmla="val 16667"/>
              </a:avLst>
            </a:prstGeom>
            <a:gradFill rotWithShape="1">
              <a:gsLst>
                <a:gs pos="0">
                  <a:schemeClr val="tx2"/>
                </a:gs>
                <a:gs pos="50000">
                  <a:schemeClr val="tx2">
                    <a:gamma/>
                    <a:tint val="21176"/>
                    <a:invGamma/>
                  </a:schemeClr>
                </a:gs>
                <a:gs pos="100000">
                  <a:schemeClr val="tx2"/>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05495" name="AutoShape 16"/>
            <p:cNvSpPr>
              <a:spLocks noChangeArrowheads="1"/>
            </p:cNvSpPr>
            <p:nvPr/>
          </p:nvSpPr>
          <p:spPr bwMode="gray">
            <a:xfrm>
              <a:off x="1296" y="1824"/>
              <a:ext cx="432" cy="432"/>
            </a:xfrm>
            <a:prstGeom prst="diamond">
              <a:avLst/>
            </a:prstGeom>
            <a:solidFill>
              <a:schemeClr val="tx2"/>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05496" name="Text Box 17"/>
            <p:cNvSpPr txBox="1">
              <a:spLocks noChangeArrowheads="1"/>
            </p:cNvSpPr>
            <p:nvPr/>
          </p:nvSpPr>
          <p:spPr bwMode="gray">
            <a:xfrm>
              <a:off x="1868" y="1934"/>
              <a:ext cx="2269"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车辆通过驼峰的限制</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05497" name="Text Box 18"/>
            <p:cNvSpPr txBox="1">
              <a:spLocks noChangeArrowheads="1"/>
            </p:cNvSpPr>
            <p:nvPr/>
          </p:nvSpPr>
          <p:spPr bwMode="gray">
            <a:xfrm>
              <a:off x="1402" y="1886"/>
              <a:ext cx="206"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3</a:t>
              </a:r>
            </a:p>
          </p:txBody>
        </p:sp>
      </p:grpSp>
      <p:grpSp>
        <p:nvGrpSpPr>
          <p:cNvPr id="105479" name="Group 19"/>
          <p:cNvGrpSpPr/>
          <p:nvPr/>
        </p:nvGrpSpPr>
        <p:grpSpPr>
          <a:xfrm>
            <a:off x="2895600" y="3906838"/>
            <a:ext cx="6224588" cy="893762"/>
            <a:chOff x="1296" y="1824"/>
            <a:chExt cx="2976" cy="432"/>
          </a:xfrm>
        </p:grpSpPr>
        <p:sp>
          <p:nvSpPr>
            <p:cNvPr id="79892" name="AutoShape 20"/>
            <p:cNvSpPr>
              <a:spLocks noChangeArrowheads="1"/>
            </p:cNvSpPr>
            <p:nvPr/>
          </p:nvSpPr>
          <p:spPr bwMode="gray">
            <a:xfrm>
              <a:off x="1536" y="1899"/>
              <a:ext cx="2736" cy="288"/>
            </a:xfrm>
            <a:prstGeom prst="roundRect">
              <a:avLst>
                <a:gd name="adj" fmla="val 16667"/>
              </a:avLst>
            </a:prstGeom>
            <a:gradFill rotWithShape="1">
              <a:gsLst>
                <a:gs pos="0">
                  <a:schemeClr val="folHlink"/>
                </a:gs>
                <a:gs pos="50000">
                  <a:schemeClr val="folHlink">
                    <a:gamma/>
                    <a:tint val="21176"/>
                    <a:invGamma/>
                  </a:schemeClr>
                </a:gs>
                <a:gs pos="100000">
                  <a:schemeClr val="folHlink"/>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05491" name="AutoShape 21"/>
            <p:cNvSpPr>
              <a:spLocks noChangeArrowheads="1"/>
            </p:cNvSpPr>
            <p:nvPr/>
          </p:nvSpPr>
          <p:spPr bwMode="gray">
            <a:xfrm>
              <a:off x="1296" y="1824"/>
              <a:ext cx="432" cy="432"/>
            </a:xfrm>
            <a:prstGeom prst="diamond">
              <a:avLst/>
            </a:prstGeom>
            <a:solidFill>
              <a:schemeClr val="folHlink"/>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05492" name="Text Box 22"/>
            <p:cNvSpPr txBox="1">
              <a:spLocks noChangeArrowheads="1"/>
            </p:cNvSpPr>
            <p:nvPr/>
          </p:nvSpPr>
          <p:spPr bwMode="gray">
            <a:xfrm>
              <a:off x="1941" y="1934"/>
              <a:ext cx="2160"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推峰作业</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05493" name="Text Box 23"/>
            <p:cNvSpPr txBox="1">
              <a:spLocks noChangeArrowheads="1"/>
            </p:cNvSpPr>
            <p:nvPr/>
          </p:nvSpPr>
          <p:spPr bwMode="gray">
            <a:xfrm>
              <a:off x="1403" y="1886"/>
              <a:ext cx="203"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4</a:t>
              </a:r>
            </a:p>
          </p:txBody>
        </p:sp>
      </p:grpSp>
      <p:grpSp>
        <p:nvGrpSpPr>
          <p:cNvPr id="105480" name="Group 9"/>
          <p:cNvGrpSpPr/>
          <p:nvPr/>
        </p:nvGrpSpPr>
        <p:grpSpPr>
          <a:xfrm>
            <a:off x="2895600" y="4822826"/>
            <a:ext cx="6224588" cy="892175"/>
            <a:chOff x="1296" y="1824"/>
            <a:chExt cx="2976" cy="432"/>
          </a:xfrm>
        </p:grpSpPr>
        <p:sp>
          <p:nvSpPr>
            <p:cNvPr id="31" name="AutoShape 10"/>
            <p:cNvSpPr>
              <a:spLocks noChangeArrowheads="1"/>
            </p:cNvSpPr>
            <p:nvPr/>
          </p:nvSpPr>
          <p:spPr bwMode="gray">
            <a:xfrm>
              <a:off x="1536" y="1899"/>
              <a:ext cx="2736" cy="287"/>
            </a:xfrm>
            <a:prstGeom prst="roundRect">
              <a:avLst>
                <a:gd name="adj" fmla="val 16667"/>
              </a:avLst>
            </a:prstGeom>
            <a:gradFill rotWithShape="1">
              <a:gsLst>
                <a:gs pos="0">
                  <a:schemeClr val="accent1"/>
                </a:gs>
                <a:gs pos="50000">
                  <a:schemeClr val="accent1">
                    <a:gamma/>
                    <a:tint val="21176"/>
                    <a:invGamma/>
                  </a:schemeClr>
                </a:gs>
                <a:gs pos="100000">
                  <a:schemeClr val="accent1"/>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05487" name="AutoShape 11"/>
            <p:cNvSpPr>
              <a:spLocks noChangeArrowheads="1"/>
            </p:cNvSpPr>
            <p:nvPr/>
          </p:nvSpPr>
          <p:spPr bwMode="gray">
            <a:xfrm>
              <a:off x="1296" y="1824"/>
              <a:ext cx="432" cy="432"/>
            </a:xfrm>
            <a:prstGeom prst="diamond">
              <a:avLst/>
            </a:prstGeom>
            <a:solidFill>
              <a:schemeClr val="accent1"/>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05488" name="Text Box 12"/>
            <p:cNvSpPr txBox="1">
              <a:spLocks noChangeArrowheads="1"/>
            </p:cNvSpPr>
            <p:nvPr/>
          </p:nvSpPr>
          <p:spPr bwMode="gray">
            <a:xfrm>
              <a:off x="1753" y="1934"/>
              <a:ext cx="2458"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提钩工作</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05489" name="Text Box 13"/>
            <p:cNvSpPr txBox="1">
              <a:spLocks noChangeArrowheads="1"/>
            </p:cNvSpPr>
            <p:nvPr/>
          </p:nvSpPr>
          <p:spPr bwMode="gray">
            <a:xfrm>
              <a:off x="1403" y="1886"/>
              <a:ext cx="203"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5</a:t>
              </a:r>
            </a:p>
          </p:txBody>
        </p:sp>
      </p:grpSp>
      <p:grpSp>
        <p:nvGrpSpPr>
          <p:cNvPr id="105481" name="Group 14"/>
          <p:cNvGrpSpPr/>
          <p:nvPr/>
        </p:nvGrpSpPr>
        <p:grpSpPr>
          <a:xfrm>
            <a:off x="2895600" y="5735638"/>
            <a:ext cx="6248400" cy="893762"/>
            <a:chOff x="1296" y="1824"/>
            <a:chExt cx="3024" cy="432"/>
          </a:xfrm>
        </p:grpSpPr>
        <p:sp>
          <p:nvSpPr>
            <p:cNvPr id="30" name="AutoShape 15"/>
            <p:cNvSpPr>
              <a:spLocks noChangeArrowheads="1"/>
            </p:cNvSpPr>
            <p:nvPr/>
          </p:nvSpPr>
          <p:spPr bwMode="gray">
            <a:xfrm>
              <a:off x="1584" y="1920"/>
              <a:ext cx="2736" cy="288"/>
            </a:xfrm>
            <a:prstGeom prst="roundRect">
              <a:avLst>
                <a:gd name="adj" fmla="val 16667"/>
              </a:avLst>
            </a:prstGeom>
            <a:gradFill rotWithShape="1">
              <a:gsLst>
                <a:gs pos="0">
                  <a:schemeClr val="tx2"/>
                </a:gs>
                <a:gs pos="50000">
                  <a:schemeClr val="tx2">
                    <a:gamma/>
                    <a:tint val="21176"/>
                    <a:invGamma/>
                  </a:schemeClr>
                </a:gs>
                <a:gs pos="100000">
                  <a:schemeClr val="tx2"/>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05483" name="AutoShape 16"/>
            <p:cNvSpPr>
              <a:spLocks noChangeArrowheads="1"/>
            </p:cNvSpPr>
            <p:nvPr/>
          </p:nvSpPr>
          <p:spPr bwMode="gray">
            <a:xfrm>
              <a:off x="1296" y="1824"/>
              <a:ext cx="432" cy="432"/>
            </a:xfrm>
            <a:prstGeom prst="diamond">
              <a:avLst/>
            </a:prstGeom>
            <a:solidFill>
              <a:schemeClr val="tx2"/>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05484" name="Text Box 17"/>
            <p:cNvSpPr txBox="1">
              <a:spLocks noChangeArrowheads="1"/>
            </p:cNvSpPr>
            <p:nvPr/>
          </p:nvSpPr>
          <p:spPr bwMode="gray">
            <a:xfrm>
              <a:off x="1868" y="1934"/>
              <a:ext cx="2269"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驼峰作业方案</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05485" name="Text Box 18"/>
            <p:cNvSpPr txBox="1">
              <a:spLocks noChangeArrowheads="1"/>
            </p:cNvSpPr>
            <p:nvPr/>
          </p:nvSpPr>
          <p:spPr bwMode="gray">
            <a:xfrm>
              <a:off x="1402" y="1886"/>
              <a:ext cx="206"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6</a:t>
              </a:r>
            </a:p>
          </p:txBody>
        </p:sp>
      </p:grpSp>
    </p:spTree>
    <p:extLst>
      <p:ext uri="{BB962C8B-B14F-4D97-AF65-F5344CB8AC3E}">
        <p14:creationId xmlns:p14="http://schemas.microsoft.com/office/powerpoint/2010/main" val="402947634"/>
      </p:ext>
    </p:extLst>
  </p:cSld>
  <p:clrMapOvr>
    <a:masterClrMapping/>
  </p:clrMapOvr>
  <p:transition>
    <p:push/>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106498" name="内容占位符 2"/>
          <p:cNvSpPr>
            <a:spLocks noGrp="1"/>
          </p:cNvSpPr>
          <p:nvPr>
            <p:ph idx="1"/>
          </p:nvPr>
        </p:nvSpPr>
        <p:spPr>
          <a:xfrm>
            <a:off x="1828800" y="1905000"/>
            <a:ext cx="762000" cy="3352800"/>
          </a:xfrm>
        </p:spPr>
        <p:txBody>
          <a:bodyPr vert="eaVert"/>
          <a:lstStyle/>
          <a:p>
            <a:r>
              <a:rPr lang="zh-CN" altLang="en-US" b="1">
                <a:latin typeface="微软雅黑" panose="020b0503020204020204" pitchFamily="34" charset="-122"/>
                <a:ea typeface="微软雅黑" panose="020b0503020204020204" pitchFamily="34" charset="-122"/>
              </a:rPr>
              <a:t>驼峰调车设备</a:t>
            </a:r>
          </a:p>
        </p:txBody>
      </p:sp>
      <p:grpSp>
        <p:nvGrpSpPr>
          <p:cNvPr id="106499" name="Group 19"/>
          <p:cNvGrpSpPr/>
          <p:nvPr/>
        </p:nvGrpSpPr>
        <p:grpSpPr>
          <a:xfrm>
            <a:off x="2438400" y="381001"/>
            <a:ext cx="6224588" cy="893763"/>
            <a:chOff x="1296" y="1824"/>
            <a:chExt cx="2976" cy="432"/>
          </a:xfrm>
        </p:grpSpPr>
        <p:sp>
          <p:nvSpPr>
            <p:cNvPr id="6" name="AutoShape 20"/>
            <p:cNvSpPr>
              <a:spLocks noChangeArrowheads="1"/>
            </p:cNvSpPr>
            <p:nvPr/>
          </p:nvSpPr>
          <p:spPr bwMode="gray">
            <a:xfrm>
              <a:off x="1536" y="1899"/>
              <a:ext cx="2736" cy="288"/>
            </a:xfrm>
            <a:prstGeom prst="roundRect">
              <a:avLst>
                <a:gd name="adj" fmla="val 16667"/>
              </a:avLst>
            </a:prstGeom>
            <a:gradFill rotWithShape="1">
              <a:gsLst>
                <a:gs pos="0">
                  <a:schemeClr val="folHlink"/>
                </a:gs>
                <a:gs pos="50000">
                  <a:schemeClr val="folHlink">
                    <a:gamma/>
                    <a:tint val="21176"/>
                    <a:invGamma/>
                  </a:schemeClr>
                </a:gs>
                <a:gs pos="100000">
                  <a:schemeClr val="folHlink"/>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06502" name="AutoShape 21"/>
            <p:cNvSpPr>
              <a:spLocks noChangeArrowheads="1"/>
            </p:cNvSpPr>
            <p:nvPr/>
          </p:nvSpPr>
          <p:spPr bwMode="gray">
            <a:xfrm>
              <a:off x="1296" y="1824"/>
              <a:ext cx="432" cy="432"/>
            </a:xfrm>
            <a:prstGeom prst="diamond">
              <a:avLst/>
            </a:prstGeom>
            <a:solidFill>
              <a:schemeClr val="folHlink"/>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06503" name="Text Box 22"/>
            <p:cNvSpPr txBox="1">
              <a:spLocks noChangeArrowheads="1"/>
            </p:cNvSpPr>
            <p:nvPr/>
          </p:nvSpPr>
          <p:spPr bwMode="gray">
            <a:xfrm>
              <a:off x="1680" y="1934"/>
              <a:ext cx="2160"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驼峰调车作业过程</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06504" name="Text Box 23"/>
            <p:cNvSpPr txBox="1">
              <a:spLocks noChangeArrowheads="1"/>
            </p:cNvSpPr>
            <p:nvPr/>
          </p:nvSpPr>
          <p:spPr bwMode="gray">
            <a:xfrm>
              <a:off x="1403" y="1886"/>
              <a:ext cx="203"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1</a:t>
              </a:r>
            </a:p>
          </p:txBody>
        </p:sp>
      </p:grpSp>
      <p:pic>
        <p:nvPicPr>
          <p:cNvPr id="106500"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2662238" y="1676400"/>
            <a:ext cx="6557962" cy="4783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766180"/>
      </p:ext>
    </p:extLst>
  </p:cSld>
  <p:clrMapOvr>
    <a:masterClrMapping/>
  </p:clrMapOvr>
  <p:transition>
    <p:push/>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07522" name="Rectangle 2"/>
          <p:cNvSpPr>
            <a:spLocks noGrp="1" noChangeArrowheads="1"/>
          </p:cNvSpPr>
          <p:nvPr>
            <p:ph type="title" idx="4294967295"/>
          </p:nvPr>
        </p:nvSpPr>
        <p:spPr>
          <a:xfrm>
            <a:off x="2200275" y="990601"/>
            <a:ext cx="7772400" cy="874713"/>
          </a:xfrm>
        </p:spPr>
        <p:txBody>
          <a:bodyPr/>
          <a:lstStyle/>
          <a:p>
            <a:r>
              <a:rPr lang="zh-CN" altLang="en-US">
                <a:solidFill>
                  <a:srgbClr val="0000FF"/>
                </a:solidFill>
                <a:ea typeface="宋体" panose="02010600030101010101" pitchFamily="2" charset="-122"/>
              </a:rPr>
              <a:t>驼峰</a:t>
            </a:r>
          </a:p>
        </p:txBody>
      </p:sp>
      <p:sp>
        <p:nvSpPr>
          <p:cNvPr id="189443" name="Rectangle 3"/>
          <p:cNvSpPr>
            <a:spLocks noGrp="1" noChangeArrowheads="1"/>
          </p:cNvSpPr>
          <p:nvPr>
            <p:ph type="body" idx="4294967295"/>
          </p:nvPr>
        </p:nvSpPr>
        <p:spPr>
          <a:xfrm>
            <a:off x="2200275" y="1981201"/>
            <a:ext cx="7772400" cy="4467225"/>
          </a:xfrm>
        </p:spPr>
        <p:txBody>
          <a:bodyPr/>
          <a:lstStyle/>
          <a:p>
            <a:pPr>
              <a:buFont typeface="Wingdings" panose="05000000000000000000" pitchFamily="2" charset="2"/>
              <a:buNone/>
            </a:pPr>
            <a:r>
              <a:rPr lang="en-US" altLang="zh-CN">
                <a:ea typeface="宋体" panose="02010600030101010101" pitchFamily="2" charset="-122"/>
              </a:rPr>
              <a:t>    </a:t>
            </a:r>
            <a:r>
              <a:rPr lang="zh-CN" altLang="en-US">
                <a:solidFill>
                  <a:srgbClr val="FF3300"/>
                </a:solidFill>
                <a:ea typeface="宋体" panose="02010600030101010101" pitchFamily="2" charset="-122"/>
              </a:rPr>
              <a:t>驼峰</a:t>
            </a:r>
            <a:r>
              <a:rPr lang="zh-CN" altLang="en-US">
                <a:ea typeface="宋体" panose="02010600030101010101" pitchFamily="2" charset="-122"/>
              </a:rPr>
              <a:t>是编组站的主要特征，它是地面上修筑的犹如骆驼峰背形状的小山丘，设计成适当的坡度，上面铺设铁路，利用车辆的重力和驼峰的坡度所产生的位能辅以机车推力来解体列车的一种调车设备，是编组站解体车列的一种主要方法。</a:t>
            </a:r>
          </a:p>
        </p:txBody>
      </p:sp>
    </p:spTree>
    <p:extLst>
      <p:ext uri="{BB962C8B-B14F-4D97-AF65-F5344CB8AC3E}">
        <p14:creationId xmlns:p14="http://schemas.microsoft.com/office/powerpoint/2010/main" val="217872159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89443">
                                            <p:txEl>
                                              <p:pRg st="0" end="0"/>
                                            </p:txEl>
                                          </p:spTgt>
                                        </p:tgtEl>
                                        <p:attrNameLst>
                                          <p:attrName>style.visibility</p:attrName>
                                        </p:attrNameLst>
                                      </p:cBhvr>
                                      <p:to>
                                        <p:strVal val="visible"/>
                                      </p:to>
                                    </p:set>
                                    <p:anim calcmode="lin" valueType="num">
                                      <p:cBhvr additive="base">
                                        <p:cTn id="7" dur="500" fill="hold"/>
                                        <p:tgtEl>
                                          <p:spTgt spid="1894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944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09570" name="Rectangle 2"/>
          <p:cNvSpPr>
            <a:spLocks noGrp="1" noChangeArrowheads="1"/>
          </p:cNvSpPr>
          <p:nvPr>
            <p:ph type="title" idx="4294967295"/>
          </p:nvPr>
        </p:nvSpPr>
        <p:spPr>
          <a:xfrm>
            <a:off x="2154238" y="931863"/>
            <a:ext cx="7772400" cy="874712"/>
          </a:xfrm>
        </p:spPr>
        <p:txBody>
          <a:bodyPr/>
          <a:lstStyle/>
          <a:p>
            <a:pPr algn="l"/>
            <a:r>
              <a:rPr lang="zh-CN" altLang="en-US">
                <a:solidFill>
                  <a:srgbClr val="0000FF"/>
                </a:solidFill>
                <a:ea typeface="宋体" panose="02010600030101010101" pitchFamily="2" charset="-122"/>
              </a:rPr>
              <a:t>驼峰调车的作业特点</a:t>
            </a:r>
          </a:p>
        </p:txBody>
      </p:sp>
      <p:sp>
        <p:nvSpPr>
          <p:cNvPr id="109571" name="Rectangle 6"/>
          <p:cNvSpPr>
            <a:spLocks noChangeArrowheads="1"/>
          </p:cNvSpPr>
          <p:nvPr/>
        </p:nvSpPr>
        <p:spPr bwMode="auto">
          <a:xfrm>
            <a:off x="1919288" y="1554670"/>
            <a:ext cx="8095486"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spcBef>
                <a:spcPct val="0"/>
              </a:spcBef>
              <a:buClrTx/>
              <a:buFontTx/>
              <a:buNone/>
            </a:pPr>
            <a:r>
              <a:rPr lang="zh-CN" altLang="en-US" sz="3200">
                <a:ea typeface="隶书" panose="02010509060101010101" pitchFamily="49" charset="-122"/>
              </a:rPr>
              <a:t>驼峰调车与平面调车方法不同，其</a:t>
            </a:r>
            <a:r>
              <a:rPr lang="zh-CN" altLang="en-US" sz="3200">
                <a:solidFill>
                  <a:srgbClr val="FF3300"/>
                </a:solidFill>
                <a:ea typeface="隶书" panose="02010509060101010101" pitchFamily="49" charset="-122"/>
              </a:rPr>
              <a:t>特点</a:t>
            </a:r>
            <a:r>
              <a:rPr lang="zh-CN" altLang="en-US" sz="3200">
                <a:ea typeface="隶书" panose="02010509060101010101" pitchFamily="49" charset="-122"/>
              </a:rPr>
              <a:t>是：</a:t>
            </a:r>
            <a:r>
              <a:rPr lang="zh-CN" altLang="en-US" sz="3200">
                <a:ea typeface="宋体" panose="02010600030101010101" pitchFamily="2" charset="-122"/>
              </a:rPr>
              <a:t> </a:t>
            </a:r>
          </a:p>
        </p:txBody>
      </p:sp>
      <p:sp>
        <p:nvSpPr>
          <p:cNvPr id="139271" name="Rectangle 7"/>
          <p:cNvSpPr>
            <a:spLocks noGrp="1" noChangeArrowheads="1"/>
          </p:cNvSpPr>
          <p:nvPr>
            <p:ph type="body" idx="4294967295"/>
          </p:nvPr>
        </p:nvSpPr>
        <p:spPr>
          <a:xfrm>
            <a:off x="1992313" y="2349501"/>
            <a:ext cx="7772400" cy="3743325"/>
          </a:xfrm>
          <a:noFill/>
        </p:spPr>
        <p:txBody>
          <a:bodyPr/>
          <a:lstStyle/>
          <a:p>
            <a:pPr lvl="1"/>
            <a:r>
              <a:rPr lang="zh-CN" altLang="en-US">
                <a:ea typeface="宋体" panose="02010600030101010101" pitchFamily="2" charset="-122"/>
              </a:rPr>
              <a:t>解体车列被推上峰顶后，摘钩的车辆主要依靠</a:t>
            </a:r>
            <a:r>
              <a:rPr lang="zh-CN" altLang="en-US">
                <a:solidFill>
                  <a:srgbClr val="FF0000"/>
                </a:solidFill>
                <a:ea typeface="宋体" panose="02010600030101010101" pitchFamily="2" charset="-122"/>
              </a:rPr>
              <a:t>本身的重力</a:t>
            </a:r>
            <a:r>
              <a:rPr lang="zh-CN" altLang="en-US">
                <a:ea typeface="宋体" panose="02010600030101010101" pitchFamily="2" charset="-122"/>
              </a:rPr>
              <a:t>，向编组线自行溜放； </a:t>
            </a:r>
          </a:p>
          <a:p>
            <a:pPr lvl="1"/>
            <a:r>
              <a:rPr lang="zh-CN" altLang="en-US">
                <a:ea typeface="宋体" panose="02010600030101010101" pitchFamily="2" charset="-122"/>
              </a:rPr>
              <a:t>在保证前后两钩车有适当距离情况下，溜放可以连续进行。</a:t>
            </a:r>
          </a:p>
          <a:p>
            <a:pPr lvl="1">
              <a:buFont typeface="Wingdings" panose="05000000000000000000" pitchFamily="2" charset="2"/>
              <a:buNone/>
            </a:pPr>
            <a:r>
              <a:rPr lang="zh-CN" altLang="en-US">
                <a:ea typeface="宋体" panose="02010600030101010101" pitchFamily="2" charset="-122"/>
              </a:rPr>
              <a:t>   </a:t>
            </a:r>
          </a:p>
        </p:txBody>
      </p:sp>
    </p:spTree>
    <p:extLst>
      <p:ext uri="{BB962C8B-B14F-4D97-AF65-F5344CB8AC3E}">
        <p14:creationId xmlns:p14="http://schemas.microsoft.com/office/powerpoint/2010/main" val="264540034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39271">
                                            <p:txEl>
                                              <p:pRg st="0" end="0"/>
                                            </p:txEl>
                                          </p:spTgt>
                                        </p:tgtEl>
                                        <p:attrNameLst>
                                          <p:attrName>style.visibility</p:attrName>
                                        </p:attrNameLst>
                                      </p:cBhvr>
                                      <p:to>
                                        <p:strVal val="visible"/>
                                      </p:to>
                                    </p:set>
                                    <p:animEffect transition="in" filter="blinds(horizontal)">
                                      <p:cBhvr>
                                        <p:cTn id="7" dur="500"/>
                                        <p:tgtEl>
                                          <p:spTgt spid="1392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39271">
                                            <p:txEl>
                                              <p:pRg st="1" end="1"/>
                                            </p:txEl>
                                          </p:spTgt>
                                        </p:tgtEl>
                                        <p:attrNameLst>
                                          <p:attrName>style.visibility</p:attrName>
                                        </p:attrNameLst>
                                      </p:cBhvr>
                                      <p:to>
                                        <p:strVal val="visible"/>
                                      </p:to>
                                    </p:set>
                                    <p:animEffect transition="in" filter="blinds(horizontal)">
                                      <p:cBhvr>
                                        <p:cTn id="12" dur="500"/>
                                        <p:tgtEl>
                                          <p:spTgt spid="1392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39271">
                                            <p:txEl>
                                              <p:pRg st="2" end="2"/>
                                            </p:txEl>
                                          </p:spTgt>
                                        </p:tgtEl>
                                        <p:attrNameLst>
                                          <p:attrName>style.visibility</p:attrName>
                                        </p:attrNameLst>
                                      </p:cBhvr>
                                      <p:to>
                                        <p:strVal val="visible"/>
                                      </p:to>
                                    </p:set>
                                    <p:animEffect transition="in" filter="blinds(horizontal)">
                                      <p:cBhvr>
                                        <p:cTn id="17" dur="500"/>
                                        <p:tgtEl>
                                          <p:spTgt spid="1392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10594" name="Rectangle 2"/>
          <p:cNvSpPr>
            <a:spLocks noGrp="1" noChangeArrowheads="1"/>
          </p:cNvSpPr>
          <p:nvPr>
            <p:ph type="title" idx="4294967295"/>
          </p:nvPr>
        </p:nvSpPr>
        <p:spPr>
          <a:xfrm>
            <a:off x="2133600" y="1112838"/>
            <a:ext cx="7924800" cy="563562"/>
          </a:xfrm>
        </p:spPr>
        <p:txBody>
          <a:bodyPr/>
          <a:lstStyle/>
          <a:p>
            <a:pPr algn="l"/>
            <a:r>
              <a:rPr lang="zh-CN" altLang="en-US">
                <a:solidFill>
                  <a:srgbClr val="0000FF"/>
                </a:solidFill>
                <a:ea typeface="宋体" panose="02010600030101010101" pitchFamily="2" charset="-122"/>
              </a:rPr>
              <a:t>驼峰的平面与纵断面</a:t>
            </a:r>
          </a:p>
        </p:txBody>
      </p:sp>
      <p:sp>
        <p:nvSpPr>
          <p:cNvPr id="140291" name="Rectangle 3"/>
          <p:cNvSpPr>
            <a:spLocks noGrp="1" noChangeArrowheads="1"/>
          </p:cNvSpPr>
          <p:nvPr>
            <p:ph type="body" idx="4294967295"/>
          </p:nvPr>
        </p:nvSpPr>
        <p:spPr>
          <a:xfrm>
            <a:off x="609600" y="1268413"/>
            <a:ext cx="10972800" cy="4525962"/>
          </a:xfrm>
        </p:spPr>
        <p:txBody>
          <a:bodyPr/>
          <a:lstStyle/>
          <a:p>
            <a:r>
              <a:rPr lang="zh-CN" altLang="en-US">
                <a:ea typeface="宋体" panose="02010600030101010101" pitchFamily="2" charset="-122"/>
              </a:rPr>
              <a:t>驼峰结构的一般概念 </a:t>
            </a:r>
          </a:p>
          <a:p>
            <a:pPr lvl="1">
              <a:buFont typeface="Wingdings" panose="05000000000000000000" pitchFamily="2" charset="2"/>
              <a:buNone/>
            </a:pPr>
            <a:r>
              <a:rPr lang="zh-CN" altLang="en-US">
                <a:ea typeface="宋体" panose="02010600030101010101" pitchFamily="2" charset="-122"/>
              </a:rPr>
              <a:t>    在纵列式编组站，调车驼峰设于</a:t>
            </a:r>
            <a:r>
              <a:rPr lang="zh-CN" altLang="en-US">
                <a:solidFill>
                  <a:srgbClr val="FF3300"/>
                </a:solidFill>
                <a:ea typeface="宋体" panose="02010600030101010101" pitchFamily="2" charset="-122"/>
              </a:rPr>
              <a:t>到达场</a:t>
            </a:r>
            <a:r>
              <a:rPr lang="zh-CN" altLang="en-US">
                <a:ea typeface="宋体" panose="02010600030101010101" pitchFamily="2" charset="-122"/>
              </a:rPr>
              <a:t>与</a:t>
            </a:r>
            <a:r>
              <a:rPr lang="zh-CN" altLang="en-US">
                <a:solidFill>
                  <a:srgbClr val="FF3300"/>
                </a:solidFill>
                <a:ea typeface="宋体" panose="02010600030101010101" pitchFamily="2" charset="-122"/>
              </a:rPr>
              <a:t>调车场</a:t>
            </a:r>
            <a:r>
              <a:rPr lang="zh-CN" altLang="en-US">
                <a:ea typeface="宋体" panose="02010600030101010101" pitchFamily="2" charset="-122"/>
              </a:rPr>
              <a:t>相联接的咽喉处，它由</a:t>
            </a:r>
            <a:r>
              <a:rPr lang="zh-CN" altLang="en-US">
                <a:solidFill>
                  <a:srgbClr val="FF3300"/>
                </a:solidFill>
                <a:ea typeface="宋体" panose="02010600030101010101" pitchFamily="2" charset="-122"/>
              </a:rPr>
              <a:t>推送部分、溜放部分和峰顶平台</a:t>
            </a:r>
            <a:r>
              <a:rPr lang="zh-CN" altLang="en-US">
                <a:ea typeface="宋体" panose="02010600030101010101" pitchFamily="2" charset="-122"/>
              </a:rPr>
              <a:t>等组成。 </a:t>
            </a:r>
            <a:endParaRPr lang="zh-CN" altLang="en-US">
              <a:solidFill>
                <a:schemeClr val="hlink"/>
              </a:solidFill>
              <a:ea typeface="宋体" panose="02010600030101010101" pitchFamily="2" charset="-122"/>
            </a:endParaRPr>
          </a:p>
          <a:p>
            <a:pPr lvl="2"/>
            <a:r>
              <a:rPr lang="zh-CN" altLang="en-US">
                <a:ea typeface="宋体" panose="02010600030101010101" pitchFamily="2" charset="-122"/>
              </a:rPr>
              <a:t>推送部分 </a:t>
            </a:r>
            <a:r>
              <a:rPr lang="en-US" altLang="zh-CN">
                <a:ea typeface="宋体" panose="02010600030101010101" pitchFamily="2" charset="-122"/>
              </a:rPr>
              <a:t>---</a:t>
            </a:r>
            <a:r>
              <a:rPr lang="zh-CN" altLang="en-US">
                <a:ea typeface="宋体" panose="02010600030101010101" pitchFamily="2" charset="-122"/>
              </a:rPr>
              <a:t>由到达场中部到驼峰峰顶间的线路区段，叫作驼峰的推送部分。</a:t>
            </a:r>
            <a:r>
              <a:rPr lang="zh-CN" altLang="en-US">
                <a:solidFill>
                  <a:srgbClr val="FF0000"/>
                </a:solidFill>
                <a:ea typeface="宋体" panose="02010600030101010101" pitchFamily="2" charset="-122"/>
              </a:rPr>
              <a:t>其中</a:t>
            </a:r>
            <a:r>
              <a:rPr lang="zh-CN" altLang="en-US">
                <a:ea typeface="宋体" panose="02010600030101010101" pitchFamily="2" charset="-122"/>
              </a:rPr>
              <a:t>，由到达场出口咽喉的最外警冲标到峰顶平台始端的线段叫</a:t>
            </a:r>
            <a:r>
              <a:rPr lang="zh-CN" altLang="en-US">
                <a:solidFill>
                  <a:srgbClr val="FF3300"/>
                </a:solidFill>
                <a:ea typeface="宋体" panose="02010600030101010101" pitchFamily="2" charset="-122"/>
              </a:rPr>
              <a:t>推送线</a:t>
            </a:r>
            <a:r>
              <a:rPr lang="zh-CN" altLang="en-US">
                <a:ea typeface="宋体" panose="02010600030101010101" pitchFamily="2" charset="-122"/>
              </a:rPr>
              <a:t>。设置目的是为了得到必要的驼峰高度，并在推峰解体时能使车钩压紧，以便摘钩。 </a:t>
            </a:r>
          </a:p>
        </p:txBody>
      </p:sp>
    </p:spTree>
    <p:extLst>
      <p:ext uri="{BB962C8B-B14F-4D97-AF65-F5344CB8AC3E}">
        <p14:creationId xmlns:p14="http://schemas.microsoft.com/office/powerpoint/2010/main" val="282335718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40291">
                                            <p:txEl>
                                              <p:pRg st="0" end="0"/>
                                            </p:txEl>
                                          </p:spTgt>
                                        </p:tgtEl>
                                        <p:attrNameLst>
                                          <p:attrName>style.visibility</p:attrName>
                                        </p:attrNameLst>
                                      </p:cBhvr>
                                      <p:to>
                                        <p:strVal val="visible"/>
                                      </p:to>
                                    </p:set>
                                    <p:animEffect transition="in" filter="blinds(horizontal)">
                                      <p:cBhvr>
                                        <p:cTn id="7" dur="500"/>
                                        <p:tgtEl>
                                          <p:spTgt spid="140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40291">
                                            <p:txEl>
                                              <p:pRg st="1" end="1"/>
                                            </p:txEl>
                                          </p:spTgt>
                                        </p:tgtEl>
                                        <p:attrNameLst>
                                          <p:attrName>style.visibility</p:attrName>
                                        </p:attrNameLst>
                                      </p:cBhvr>
                                      <p:to>
                                        <p:strVal val="visible"/>
                                      </p:to>
                                    </p:set>
                                    <p:animEffect transition="in" filter="blinds(horizontal)">
                                      <p:cBhvr>
                                        <p:cTn id="12" dur="500"/>
                                        <p:tgtEl>
                                          <p:spTgt spid="140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40291">
                                            <p:txEl>
                                              <p:pRg st="2" end="2"/>
                                            </p:txEl>
                                          </p:spTgt>
                                        </p:tgtEl>
                                        <p:attrNameLst>
                                          <p:attrName>style.visibility</p:attrName>
                                        </p:attrNameLst>
                                      </p:cBhvr>
                                      <p:to>
                                        <p:strVal val="visible"/>
                                      </p:to>
                                    </p:set>
                                    <p:animEffect transition="in" filter="blinds(horizontal)">
                                      <p:cBhvr>
                                        <p:cTn id="17" dur="500"/>
                                        <p:tgtEl>
                                          <p:spTgt spid="1402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111618" name="内容占位符 2"/>
          <p:cNvSpPr>
            <a:spLocks noGrp="1"/>
          </p:cNvSpPr>
          <p:nvPr>
            <p:ph idx="1"/>
          </p:nvPr>
        </p:nvSpPr>
        <p:spPr>
          <a:xfrm>
            <a:off x="1828800" y="1905000"/>
            <a:ext cx="762000" cy="3352800"/>
          </a:xfrm>
        </p:spPr>
        <p:txBody>
          <a:bodyPr vert="eaVert"/>
          <a:lstStyle/>
          <a:p>
            <a:r>
              <a:rPr lang="zh-CN" altLang="en-US" b="1">
                <a:latin typeface="微软雅黑" panose="020b0503020204020204" pitchFamily="34" charset="-122"/>
                <a:ea typeface="微软雅黑" panose="020b0503020204020204" pitchFamily="34" charset="-122"/>
              </a:rPr>
              <a:t>驼峰调车设备</a:t>
            </a:r>
          </a:p>
        </p:txBody>
      </p:sp>
      <p:grpSp>
        <p:nvGrpSpPr>
          <p:cNvPr id="111619" name="Group 19"/>
          <p:cNvGrpSpPr/>
          <p:nvPr/>
        </p:nvGrpSpPr>
        <p:grpSpPr>
          <a:xfrm>
            <a:off x="2438400" y="381001"/>
            <a:ext cx="6224588" cy="893763"/>
            <a:chOff x="1296" y="1824"/>
            <a:chExt cx="2976" cy="432"/>
          </a:xfrm>
        </p:grpSpPr>
        <p:sp>
          <p:nvSpPr>
            <p:cNvPr id="6" name="AutoShape 20"/>
            <p:cNvSpPr>
              <a:spLocks noChangeArrowheads="1"/>
            </p:cNvSpPr>
            <p:nvPr/>
          </p:nvSpPr>
          <p:spPr bwMode="gray">
            <a:xfrm>
              <a:off x="1536" y="1899"/>
              <a:ext cx="2736" cy="288"/>
            </a:xfrm>
            <a:prstGeom prst="roundRect">
              <a:avLst>
                <a:gd name="adj" fmla="val 16667"/>
              </a:avLst>
            </a:prstGeom>
            <a:gradFill rotWithShape="1">
              <a:gsLst>
                <a:gs pos="0">
                  <a:schemeClr val="folHlink"/>
                </a:gs>
                <a:gs pos="50000">
                  <a:schemeClr val="folHlink">
                    <a:gamma/>
                    <a:tint val="21176"/>
                    <a:invGamma/>
                  </a:schemeClr>
                </a:gs>
                <a:gs pos="100000">
                  <a:schemeClr val="folHlink"/>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11622" name="AutoShape 21"/>
            <p:cNvSpPr>
              <a:spLocks noChangeArrowheads="1"/>
            </p:cNvSpPr>
            <p:nvPr/>
          </p:nvSpPr>
          <p:spPr bwMode="gray">
            <a:xfrm>
              <a:off x="1296" y="1824"/>
              <a:ext cx="432" cy="432"/>
            </a:xfrm>
            <a:prstGeom prst="diamond">
              <a:avLst/>
            </a:prstGeom>
            <a:solidFill>
              <a:schemeClr val="folHlink"/>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11623" name="Text Box 22"/>
            <p:cNvSpPr txBox="1">
              <a:spLocks noChangeArrowheads="1"/>
            </p:cNvSpPr>
            <p:nvPr/>
          </p:nvSpPr>
          <p:spPr bwMode="gray">
            <a:xfrm>
              <a:off x="1680" y="1934"/>
              <a:ext cx="2160"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驼峰调车作业过程</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11624" name="Text Box 23"/>
            <p:cNvSpPr txBox="1">
              <a:spLocks noChangeArrowheads="1"/>
            </p:cNvSpPr>
            <p:nvPr/>
          </p:nvSpPr>
          <p:spPr bwMode="gray">
            <a:xfrm>
              <a:off x="1403" y="1886"/>
              <a:ext cx="203"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1</a:t>
              </a:r>
            </a:p>
          </p:txBody>
        </p:sp>
      </p:grpSp>
      <p:pic>
        <p:nvPicPr>
          <p:cNvPr id="111620" name="图片 9" descr="t01edd70e367b72eb3c.jpg"/>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2743200" y="1352550"/>
            <a:ext cx="7620000" cy="527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6675112"/>
      </p:ext>
    </p:extLst>
  </p:cSld>
  <p:clrMapOvr>
    <a:masterClrMapping/>
  </p:clrMapOvr>
  <p:transition>
    <p:push/>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grpSp>
        <p:nvGrpSpPr>
          <p:cNvPr id="113666" name="Group 19"/>
          <p:cNvGrpSpPr/>
          <p:nvPr/>
        </p:nvGrpSpPr>
        <p:grpSpPr>
          <a:xfrm>
            <a:off x="2438400" y="381001"/>
            <a:ext cx="6224588" cy="893763"/>
            <a:chOff x="1296" y="1824"/>
            <a:chExt cx="2976" cy="432"/>
          </a:xfrm>
        </p:grpSpPr>
        <p:sp>
          <p:nvSpPr>
            <p:cNvPr id="6" name="AutoShape 20"/>
            <p:cNvSpPr>
              <a:spLocks noChangeArrowheads="1"/>
            </p:cNvSpPr>
            <p:nvPr/>
          </p:nvSpPr>
          <p:spPr bwMode="gray">
            <a:xfrm>
              <a:off x="1536" y="1899"/>
              <a:ext cx="2736" cy="288"/>
            </a:xfrm>
            <a:prstGeom prst="roundRect">
              <a:avLst>
                <a:gd name="adj" fmla="val 16667"/>
              </a:avLst>
            </a:prstGeom>
            <a:gradFill rotWithShape="1">
              <a:gsLst>
                <a:gs pos="0">
                  <a:schemeClr val="folHlink"/>
                </a:gs>
                <a:gs pos="50000">
                  <a:schemeClr val="folHlink">
                    <a:gamma/>
                    <a:tint val="21176"/>
                    <a:invGamma/>
                  </a:schemeClr>
                </a:gs>
                <a:gs pos="100000">
                  <a:schemeClr val="folHlink"/>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13670" name="AutoShape 21"/>
            <p:cNvSpPr>
              <a:spLocks noChangeArrowheads="1"/>
            </p:cNvSpPr>
            <p:nvPr/>
          </p:nvSpPr>
          <p:spPr bwMode="gray">
            <a:xfrm>
              <a:off x="1296" y="1824"/>
              <a:ext cx="432" cy="432"/>
            </a:xfrm>
            <a:prstGeom prst="diamond">
              <a:avLst/>
            </a:prstGeom>
            <a:solidFill>
              <a:schemeClr val="folHlink"/>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13671" name="Text Box 22"/>
            <p:cNvSpPr txBox="1">
              <a:spLocks noChangeArrowheads="1"/>
            </p:cNvSpPr>
            <p:nvPr/>
          </p:nvSpPr>
          <p:spPr bwMode="gray">
            <a:xfrm>
              <a:off x="1680" y="1934"/>
              <a:ext cx="2160"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驼峰调车作业过程</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13672" name="Text Box 23"/>
            <p:cNvSpPr txBox="1">
              <a:spLocks noChangeArrowheads="1"/>
            </p:cNvSpPr>
            <p:nvPr/>
          </p:nvSpPr>
          <p:spPr bwMode="gray">
            <a:xfrm>
              <a:off x="1403" y="1886"/>
              <a:ext cx="203"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1</a:t>
              </a:r>
            </a:p>
          </p:txBody>
        </p:sp>
      </p:grpSp>
      <p:sp>
        <p:nvSpPr>
          <p:cNvPr id="113667" name="内容占位符 9"/>
          <p:cNvSpPr>
            <a:spLocks noGrp="1"/>
          </p:cNvSpPr>
          <p:nvPr>
            <p:ph idx="1"/>
          </p:nvPr>
        </p:nvSpPr>
        <p:spPr>
          <a:xfrm>
            <a:off x="2286000" y="1676400"/>
            <a:ext cx="7848600" cy="4648200"/>
          </a:xfrm>
        </p:spPr>
        <p:txBody>
          <a:bodyPr/>
          <a:lstStyle/>
          <a:p>
            <a:r>
              <a:rPr lang="zh-CN" altLang="en-US" b="1">
                <a:latin typeface="微软雅黑" panose="020b0503020204020204" pitchFamily="34" charset="-122"/>
                <a:ea typeface="微软雅黑" panose="020b0503020204020204" pitchFamily="34" charset="-122"/>
              </a:rPr>
              <a:t>作业过程</a:t>
            </a:r>
          </a:p>
        </p:txBody>
      </p:sp>
      <p:sp>
        <p:nvSpPr>
          <p:cNvPr id="11" name="内容占位符 2"/>
          <p:cNvSpPr txBox="1"/>
          <p:nvPr/>
        </p:nvSpPr>
        <p:spPr bwMode="auto">
          <a:xfrm>
            <a:off x="3276600" y="2590800"/>
            <a:ext cx="5943600" cy="289560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50000"/>
              </a:lnSpc>
              <a:spcBef>
                <a:spcPct val="20000"/>
              </a:spcBef>
              <a:buClr>
                <a:schemeClr val="tx2"/>
              </a:buClr>
              <a:buFont typeface="Wingdings" panose="05000000000000000000" pitchFamily="2" charset="2"/>
              <a:buChar char="Ø"/>
              <a:defRPr/>
            </a:pPr>
            <a:r>
              <a:rPr lang="zh-CN" altLang="en-US" sz="2800" b="1" kern="0">
                <a:latin typeface="微软雅黑" panose="020b0503020204020204" pitchFamily="34" charset="-122"/>
                <a:ea typeface="微软雅黑" panose="020b0503020204020204" pitchFamily="34" charset="-122"/>
              </a:rPr>
              <a:t>连挂车列</a:t>
            </a:r>
            <a:endParaRPr lang="en-US" altLang="zh-CN" sz="2800" b="1" kern="0">
              <a:latin typeface="微软雅黑" panose="020b0503020204020204" pitchFamily="34" charset="-122"/>
              <a:ea typeface="微软雅黑" panose="020b0503020204020204" pitchFamily="34" charset="-122"/>
            </a:endParaRPr>
          </a:p>
          <a:p>
            <a:pPr marL="342900" indent="-342900">
              <a:lnSpc>
                <a:spcPct val="150000"/>
              </a:lnSpc>
              <a:spcBef>
                <a:spcPct val="20000"/>
              </a:spcBef>
              <a:buClr>
                <a:schemeClr val="tx2"/>
              </a:buClr>
              <a:buFont typeface="Wingdings" panose="05000000000000000000" pitchFamily="2" charset="2"/>
              <a:buChar char="Ø"/>
              <a:defRPr/>
            </a:pPr>
            <a:r>
              <a:rPr lang="zh-CN" altLang="en-US" sz="2800" b="1" kern="0">
                <a:latin typeface="微软雅黑" panose="020b0503020204020204" pitchFamily="34" charset="-122"/>
                <a:ea typeface="微软雅黑" panose="020b0503020204020204" pitchFamily="34" charset="-122"/>
              </a:rPr>
              <a:t>推峰</a:t>
            </a:r>
            <a:endParaRPr lang="en-US" altLang="zh-CN" sz="2800" b="1" kern="0">
              <a:latin typeface="微软雅黑" panose="020b0503020204020204" pitchFamily="34" charset="-122"/>
              <a:ea typeface="微软雅黑" panose="020b0503020204020204" pitchFamily="34" charset="-122"/>
            </a:endParaRPr>
          </a:p>
          <a:p>
            <a:pPr marL="342900" indent="-342900">
              <a:lnSpc>
                <a:spcPct val="150000"/>
              </a:lnSpc>
              <a:spcBef>
                <a:spcPct val="20000"/>
              </a:spcBef>
              <a:buClr>
                <a:schemeClr val="tx2"/>
              </a:buClr>
              <a:buFont typeface="Wingdings" panose="05000000000000000000" pitchFamily="2" charset="2"/>
              <a:buChar char="Ø"/>
              <a:defRPr/>
            </a:pPr>
            <a:r>
              <a:rPr lang="zh-CN" altLang="en-US" sz="2800" b="1" kern="0">
                <a:latin typeface="微软雅黑" panose="020b0503020204020204" pitchFamily="34" charset="-122"/>
                <a:ea typeface="微软雅黑" panose="020b0503020204020204" pitchFamily="34" charset="-122"/>
              </a:rPr>
              <a:t>解散车列</a:t>
            </a:r>
            <a:endParaRPr lang="en-US" altLang="zh-CN" sz="2800" b="1" kern="0">
              <a:latin typeface="微软雅黑" panose="020b0503020204020204" pitchFamily="34" charset="-122"/>
              <a:ea typeface="微软雅黑" panose="020b0503020204020204" pitchFamily="34" charset="-122"/>
            </a:endParaRPr>
          </a:p>
          <a:p>
            <a:pPr marL="342900" indent="-342900">
              <a:lnSpc>
                <a:spcPct val="150000"/>
              </a:lnSpc>
              <a:spcBef>
                <a:spcPct val="20000"/>
              </a:spcBef>
              <a:buClr>
                <a:schemeClr val="tx2"/>
              </a:buClr>
              <a:buFont typeface="Wingdings" panose="05000000000000000000" pitchFamily="2" charset="2"/>
              <a:buChar char="Ø"/>
              <a:defRPr/>
            </a:pPr>
            <a:r>
              <a:rPr lang="zh-CN" altLang="en-US" sz="2800" b="1" kern="0">
                <a:latin typeface="微软雅黑" panose="020b0503020204020204" pitchFamily="34" charset="-122"/>
                <a:ea typeface="微软雅黑" panose="020b0503020204020204" pitchFamily="34" charset="-122"/>
              </a:rPr>
              <a:t>下峰整场</a:t>
            </a:r>
          </a:p>
        </p:txBody>
      </p:sp>
    </p:spTree>
    <p:extLst>
      <p:ext uri="{BB962C8B-B14F-4D97-AF65-F5344CB8AC3E}">
        <p14:creationId xmlns:p14="http://schemas.microsoft.com/office/powerpoint/2010/main" val="75796702"/>
      </p:ext>
    </p:extLst>
  </p:cSld>
  <p:clrMapOvr>
    <a:masterClrMapping/>
  </p:clrMapOvr>
  <p:transition>
    <p:push/>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114690" name="页脚占位符 3"/>
          <p:cNvSpPr>
            <a:spLocks noGrp="1"/>
          </p:cNvSpPr>
          <p:nvPr>
            <p:ph type="ftr"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Font typeface="Wingdings" panose="05000000000000000000" pitchFamily="2" charset="2"/>
              <a:buChar char="§"/>
              <a:defRPr sz="2800">
                <a:solidFill>
                  <a:schemeClr val="tx1"/>
                </a:solidFill>
                <a:latin typeface="Arial" pitchFamily="34" charset="0"/>
              </a:defRPr>
            </a:lvl1pPr>
            <a:lvl2pPr marL="742950" indent="-285750">
              <a:spcBef>
                <a:spcPct val="20000"/>
              </a:spcBef>
              <a:buClr>
                <a:schemeClr val="accent1"/>
              </a:buClr>
              <a:buFont typeface="Wingdings" panose="05000000000000000000" pitchFamily="2" charset="2"/>
              <a:buChar char="§"/>
              <a:defRPr sz="2400">
                <a:solidFill>
                  <a:schemeClr val="tx1"/>
                </a:solidFill>
                <a:latin typeface="Arial" pitchFamily="34" charset="0"/>
              </a:defRPr>
            </a:lvl2pPr>
            <a:lvl3pPr marL="1143000" indent="-228600">
              <a:spcBef>
                <a:spcPct val="20000"/>
              </a:spcBef>
              <a:buClr>
                <a:schemeClr val="tx1"/>
              </a:buClr>
              <a:buChar char="•"/>
              <a:defRPr sz="2000">
                <a:solidFill>
                  <a:schemeClr val="tx1"/>
                </a:solidFill>
                <a:latin typeface="Arial" pitchFamily="34" charset="0"/>
              </a:defRPr>
            </a:lvl3pPr>
            <a:lvl4pPr marL="1600200" indent="-228600">
              <a:spcBef>
                <a:spcPct val="20000"/>
              </a:spcBef>
              <a:buChar char="–"/>
              <a:defRPr>
                <a:solidFill>
                  <a:schemeClr val="tx1"/>
                </a:solidFill>
                <a:latin typeface="Arial" pitchFamily="34" charset="0"/>
              </a:defRPr>
            </a:lvl4pPr>
            <a:lvl5pPr marL="2057400" indent="-228600">
              <a:spcBef>
                <a:spcPct val="20000"/>
              </a:spcBef>
              <a:buChar char="»"/>
              <a:defRPr>
                <a:solidFill>
                  <a:schemeClr val="tx1"/>
                </a:solidFill>
                <a:latin typeface="Arial" pitchFamily="34" charset="0"/>
              </a:defRPr>
            </a:lvl5pPr>
            <a:lvl6pPr marL="2514600" indent="-228600" eaLnBrk="0" fontAlgn="base" hangingPunct="0">
              <a:spcBef>
                <a:spcPct val="20000"/>
              </a:spcBef>
              <a:spcAft>
                <a:spcPct val="0"/>
              </a:spcAft>
              <a:buChar char="»"/>
              <a:defRPr>
                <a:solidFill>
                  <a:schemeClr val="tx1"/>
                </a:solidFill>
                <a:latin typeface="Arial" pitchFamily="34" charset="0"/>
              </a:defRPr>
            </a:lvl6pPr>
            <a:lvl7pPr marL="2971800" indent="-228600" eaLnBrk="0" fontAlgn="base" hangingPunct="0">
              <a:spcBef>
                <a:spcPct val="20000"/>
              </a:spcBef>
              <a:spcAft>
                <a:spcPct val="0"/>
              </a:spcAft>
              <a:buChar char="»"/>
              <a:defRPr>
                <a:solidFill>
                  <a:schemeClr val="tx1"/>
                </a:solidFill>
                <a:latin typeface="Arial" pitchFamily="34" charset="0"/>
              </a:defRPr>
            </a:lvl7pPr>
            <a:lvl8pPr marL="3429000" indent="-228600" eaLnBrk="0" fontAlgn="base" hangingPunct="0">
              <a:spcBef>
                <a:spcPct val="20000"/>
              </a:spcBef>
              <a:spcAft>
                <a:spcPct val="0"/>
              </a:spcAft>
              <a:buChar char="»"/>
              <a:defRPr>
                <a:solidFill>
                  <a:schemeClr val="tx1"/>
                </a:solidFill>
                <a:latin typeface="Arial" pitchFamily="34" charset="0"/>
              </a:defRPr>
            </a:lvl8pPr>
            <a:lvl9pPr marL="3886200" indent="-228600" eaLnBrk="0" fontAlgn="base" hangingPunct="0">
              <a:spcBef>
                <a:spcPct val="20000"/>
              </a:spcBef>
              <a:spcAft>
                <a:spcPct val="0"/>
              </a:spcAft>
              <a:buChar char="»"/>
              <a:defRPr>
                <a:solidFill>
                  <a:schemeClr val="tx1"/>
                </a:solidFill>
                <a:latin typeface="Arial" pitchFamily="34" charset="0"/>
              </a:defRPr>
            </a:lvl9pPr>
          </a:lstStyle>
          <a:p>
            <a:pPr>
              <a:spcBef>
                <a:spcPct val="0"/>
              </a:spcBef>
              <a:buClrTx/>
              <a:buFontTx/>
              <a:buNone/>
            </a:pPr>
            <a:endParaRPr lang="en-US" altLang="zh-CN" sz="1200">
              <a:solidFill>
                <a:schemeClr val="tx2"/>
              </a:solidFill>
              <a:ea typeface="宋体" panose="02010600030101010101" pitchFamily="2" charset="-122"/>
            </a:endParaRPr>
          </a:p>
        </p:txBody>
      </p:sp>
      <p:pic>
        <p:nvPicPr>
          <p:cNvPr id="114691" name="图片 4" descr="QQ图片20150304174743.jpg"/>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981200" y="1295400"/>
            <a:ext cx="8229600" cy="542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4692" name="Group 19"/>
          <p:cNvGrpSpPr/>
          <p:nvPr/>
        </p:nvGrpSpPr>
        <p:grpSpPr>
          <a:xfrm>
            <a:off x="2438400" y="381001"/>
            <a:ext cx="6224588" cy="893763"/>
            <a:chOff x="1296" y="1824"/>
            <a:chExt cx="2976" cy="432"/>
          </a:xfrm>
        </p:grpSpPr>
        <p:sp>
          <p:nvSpPr>
            <p:cNvPr id="5" name="AutoShape 20"/>
            <p:cNvSpPr>
              <a:spLocks noChangeArrowheads="1"/>
            </p:cNvSpPr>
            <p:nvPr/>
          </p:nvSpPr>
          <p:spPr bwMode="gray">
            <a:xfrm>
              <a:off x="1536" y="1899"/>
              <a:ext cx="2736" cy="288"/>
            </a:xfrm>
            <a:prstGeom prst="roundRect">
              <a:avLst>
                <a:gd name="adj" fmla="val 16667"/>
              </a:avLst>
            </a:prstGeom>
            <a:gradFill rotWithShape="1">
              <a:gsLst>
                <a:gs pos="0">
                  <a:schemeClr val="folHlink"/>
                </a:gs>
                <a:gs pos="50000">
                  <a:schemeClr val="folHlink">
                    <a:gamma/>
                    <a:tint val="21176"/>
                    <a:invGamma/>
                  </a:schemeClr>
                </a:gs>
                <a:gs pos="100000">
                  <a:schemeClr val="folHlink"/>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14694" name="AutoShape 21"/>
            <p:cNvSpPr>
              <a:spLocks noChangeArrowheads="1"/>
            </p:cNvSpPr>
            <p:nvPr/>
          </p:nvSpPr>
          <p:spPr bwMode="gray">
            <a:xfrm>
              <a:off x="1296" y="1824"/>
              <a:ext cx="432" cy="432"/>
            </a:xfrm>
            <a:prstGeom prst="diamond">
              <a:avLst/>
            </a:prstGeom>
            <a:solidFill>
              <a:schemeClr val="folHlink"/>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14695" name="Text Box 22"/>
            <p:cNvSpPr txBox="1">
              <a:spLocks noChangeArrowheads="1"/>
            </p:cNvSpPr>
            <p:nvPr/>
          </p:nvSpPr>
          <p:spPr bwMode="gray">
            <a:xfrm>
              <a:off x="1680" y="1934"/>
              <a:ext cx="2160"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驼峰调车作业过程</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14696" name="Text Box 23"/>
            <p:cNvSpPr txBox="1">
              <a:spLocks noChangeArrowheads="1"/>
            </p:cNvSpPr>
            <p:nvPr/>
          </p:nvSpPr>
          <p:spPr bwMode="gray">
            <a:xfrm>
              <a:off x="1403" y="1886"/>
              <a:ext cx="203"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1</a:t>
              </a:r>
            </a:p>
          </p:txBody>
        </p:sp>
      </p:grpSp>
    </p:spTree>
    <p:extLst>
      <p:ext uri="{BB962C8B-B14F-4D97-AF65-F5344CB8AC3E}">
        <p14:creationId xmlns:p14="http://schemas.microsoft.com/office/powerpoint/2010/main" val="1129832504"/>
      </p:ext>
    </p:extLst>
  </p:cSld>
  <p:clrMapOvr>
    <a:masterClrMapping/>
  </p:clrMapOvr>
  <p:transition>
    <p:push/>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116738" name="Group 19"/>
          <p:cNvGrpSpPr/>
          <p:nvPr/>
        </p:nvGrpSpPr>
        <p:grpSpPr>
          <a:xfrm>
            <a:off x="2438400" y="381001"/>
            <a:ext cx="6224588" cy="893763"/>
            <a:chOff x="1296" y="1824"/>
            <a:chExt cx="2976" cy="432"/>
          </a:xfrm>
        </p:grpSpPr>
        <p:sp>
          <p:nvSpPr>
            <p:cNvPr id="6" name="AutoShape 20"/>
            <p:cNvSpPr>
              <a:spLocks noChangeArrowheads="1"/>
            </p:cNvSpPr>
            <p:nvPr/>
          </p:nvSpPr>
          <p:spPr bwMode="gray">
            <a:xfrm>
              <a:off x="1536" y="1899"/>
              <a:ext cx="2736" cy="288"/>
            </a:xfrm>
            <a:prstGeom prst="roundRect">
              <a:avLst>
                <a:gd name="adj" fmla="val 16667"/>
              </a:avLst>
            </a:prstGeom>
            <a:gradFill rotWithShape="1">
              <a:gsLst>
                <a:gs pos="0">
                  <a:schemeClr val="folHlink"/>
                </a:gs>
                <a:gs pos="50000">
                  <a:schemeClr val="folHlink">
                    <a:gamma/>
                    <a:tint val="21176"/>
                    <a:invGamma/>
                  </a:schemeClr>
                </a:gs>
                <a:gs pos="100000">
                  <a:schemeClr val="folHlink"/>
                </a:gs>
              </a:gsLst>
              <a:lin ang="5400000" scaled="1"/>
            </a:gradFill>
            <a:ln w="12700" algn="ctr">
              <a:solidFill>
                <a:schemeClr val="bg1"/>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3200">
                <a:latin typeface="微软雅黑" panose="020b0503020204020204" pitchFamily="34" charset="-122"/>
                <a:ea typeface="微软雅黑" panose="020b0503020204020204" pitchFamily="34" charset="-122"/>
              </a:endParaRPr>
            </a:p>
          </p:txBody>
        </p:sp>
        <p:sp>
          <p:nvSpPr>
            <p:cNvPr id="116742" name="AutoShape 21"/>
            <p:cNvSpPr>
              <a:spLocks noChangeArrowheads="1"/>
            </p:cNvSpPr>
            <p:nvPr/>
          </p:nvSpPr>
          <p:spPr bwMode="gray">
            <a:xfrm>
              <a:off x="1296" y="1824"/>
              <a:ext cx="432" cy="432"/>
            </a:xfrm>
            <a:prstGeom prst="diamond">
              <a:avLst/>
            </a:prstGeom>
            <a:solidFill>
              <a:schemeClr val="folHlink"/>
            </a:solidFill>
            <a:ln w="25400" algn="ctr">
              <a:solidFill>
                <a:schemeClr val="bg1"/>
              </a:solidFill>
              <a:miter lim="800000"/>
            </a:ln>
          </p:spPr>
          <p:txBody>
            <a:bodyPr wrap="none" anchor="ct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eaLnBrk="1" hangingPunct="1">
                <a:spcBef>
                  <a:spcPct val="0"/>
                </a:spcBef>
                <a:buClrTx/>
                <a:buFontTx/>
                <a:buNone/>
              </a:pPr>
              <a:endParaRPr lang="zh-CN" altLang="en-US" sz="3200">
                <a:latin typeface="微软雅黑" panose="020b0503020204020204" pitchFamily="34" charset="-122"/>
                <a:ea typeface="微软雅黑" panose="020b0503020204020204" pitchFamily="34" charset="-122"/>
              </a:endParaRPr>
            </a:p>
          </p:txBody>
        </p:sp>
        <p:sp>
          <p:nvSpPr>
            <p:cNvPr id="116743" name="Text Box 22"/>
            <p:cNvSpPr txBox="1">
              <a:spLocks noChangeArrowheads="1"/>
            </p:cNvSpPr>
            <p:nvPr/>
          </p:nvSpPr>
          <p:spPr bwMode="gray">
            <a:xfrm>
              <a:off x="1680" y="1934"/>
              <a:ext cx="2160"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zh-CN" altLang="en-US" sz="3200" b="1">
                  <a:solidFill>
                    <a:srgbClr val="000000"/>
                  </a:solidFill>
                  <a:latin typeface="微软雅黑" panose="020b0503020204020204" pitchFamily="34" charset="-122"/>
                  <a:ea typeface="微软雅黑" panose="020b0503020204020204" pitchFamily="34" charset="-122"/>
                </a:rPr>
                <a:t>驼峰调车作业的特点</a:t>
              </a:r>
              <a:endParaRPr lang="en-US" altLang="zh-CN" sz="3200" b="1">
                <a:solidFill>
                  <a:srgbClr val="000000"/>
                </a:solidFill>
                <a:latin typeface="微软雅黑" panose="020b0503020204020204" pitchFamily="34" charset="-122"/>
                <a:ea typeface="微软雅黑" panose="020b0503020204020204" pitchFamily="34" charset="-122"/>
              </a:endParaRPr>
            </a:p>
          </p:txBody>
        </p:sp>
        <p:sp>
          <p:nvSpPr>
            <p:cNvPr id="116744" name="Text Box 23"/>
            <p:cNvSpPr txBox="1">
              <a:spLocks noChangeArrowheads="1"/>
            </p:cNvSpPr>
            <p:nvPr/>
          </p:nvSpPr>
          <p:spPr bwMode="gray">
            <a:xfrm>
              <a:off x="1403" y="1886"/>
              <a:ext cx="203" cy="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1" latinLnBrk="0" hangingPunct="1">
                <a:spcBef>
                  <a:spcPct val="20000"/>
                </a:spcBef>
                <a:buClr>
                  <a:schemeClr val="tx2"/>
                </a:buClr>
                <a:buFont typeface="Wingdings" panose="05000000000000000000" pitchFamily="2" charset="2"/>
                <a:buChar char="§"/>
                <a:defRPr sz="2800" kern="1200">
                  <a:solidFill>
                    <a:schemeClr val="tx1"/>
                  </a:solidFill>
                  <a:latin typeface="Arial" pitchFamily="34" charset="0"/>
                  <a:ea typeface="+mn-ea"/>
                  <a:cs typeface="+mn-cs"/>
                </a:defRPr>
              </a:lvl1pPr>
              <a:lvl2pPr marL="742950" indent="-285750" algn="l" defTabSz="914400" rtl="0" eaLnBrk="1" latinLnBrk="0" hangingPunct="1">
                <a:spcBef>
                  <a:spcPct val="20000"/>
                </a:spcBef>
                <a:buClr>
                  <a:schemeClr val="accent1"/>
                </a:buClr>
                <a:buFont typeface="Wingdings" panose="05000000000000000000" pitchFamily="2" charset="2"/>
                <a:buChar char="§"/>
                <a:defRPr sz="2400" kern="1200">
                  <a:solidFill>
                    <a:schemeClr val="tx1"/>
                  </a:solidFill>
                  <a:latin typeface="Arial" pitchFamily="34" charset="0"/>
                  <a:ea typeface="+mn-ea"/>
                  <a:cs typeface="+mn-cs"/>
                </a:defRPr>
              </a:lvl2pPr>
              <a:lvl3pPr marL="1143000" indent="-228600" algn="l" defTabSz="914400" rtl="0" eaLnBrk="1" latinLnBrk="0" hangingPunct="1">
                <a:spcBef>
                  <a:spcPct val="20000"/>
                </a:spcBef>
                <a:buClr>
                  <a:schemeClr val="tx1"/>
                </a:buClr>
                <a:buChar char="•"/>
                <a:defRPr sz="2000" kern="1200">
                  <a:solidFill>
                    <a:schemeClr val="tx1"/>
                  </a:solidFill>
                  <a:latin typeface="Arial" pitchFamily="34" charset="0"/>
                  <a:ea typeface="+mn-ea"/>
                  <a:cs typeface="+mn-cs"/>
                </a:defRPr>
              </a:lvl3pPr>
              <a:lvl4pPr marL="1600200" indent="-228600" algn="l" defTabSz="914400" rtl="0" eaLnBrk="1" latinLnBrk="0" hangingPunct="1">
                <a:spcBef>
                  <a:spcPct val="20000"/>
                </a:spcBef>
                <a:buChar char="–"/>
                <a:defRPr sz="1800" kern="1200">
                  <a:solidFill>
                    <a:schemeClr val="tx1"/>
                  </a:solidFill>
                  <a:latin typeface="Arial" pitchFamily="34" charset="0"/>
                  <a:ea typeface="+mn-ea"/>
                  <a:cs typeface="+mn-cs"/>
                </a:defRPr>
              </a:lvl4pPr>
              <a:lvl5pPr marL="2057400" indent="-228600" algn="l" defTabSz="914400" rtl="0" eaLnBrk="1" latinLnBrk="0" hangingPunct="1">
                <a:spcBef>
                  <a:spcPct val="20000"/>
                </a:spcBef>
                <a:buChar char="»"/>
                <a:defRPr sz="1800" kern="1200">
                  <a:solidFill>
                    <a:schemeClr val="tx1"/>
                  </a:solidFill>
                  <a:latin typeface="Arial" pitchFamily="34" charset="0"/>
                  <a:ea typeface="+mn-ea"/>
                  <a:cs typeface="+mn-cs"/>
                </a:defRPr>
              </a:lvl5pPr>
              <a:lvl6pPr marL="25146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6pPr>
              <a:lvl7pPr marL="29718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7pPr>
              <a:lvl8pPr marL="34290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8pPr>
              <a:lvl9pPr marL="3886200" indent="-228600" algn="l" defTabSz="914400" rtl="0" eaLnBrk="0" fontAlgn="base" latinLnBrk="0" hangingPunct="0">
                <a:spcBef>
                  <a:spcPct val="20000"/>
                </a:spcBef>
                <a:spcAft>
                  <a:spcPct val="0"/>
                </a:spcAft>
                <a:buChar char="»"/>
                <a:defRPr sz="1800" kern="1200">
                  <a:solidFill>
                    <a:schemeClr val="tx1"/>
                  </a:solidFill>
                  <a:latin typeface="Arial" pitchFamily="34" charset="0"/>
                  <a:ea typeface="+mn-ea"/>
                  <a:cs typeface="+mn-cs"/>
                </a:defRPr>
              </a:lvl9pPr>
            </a:lstStyle>
            <a:p>
              <a:pPr algn="ctr">
                <a:spcBef>
                  <a:spcPct val="0"/>
                </a:spcBef>
                <a:buClrTx/>
                <a:buFontTx/>
                <a:buNone/>
              </a:pPr>
              <a:r>
                <a:rPr lang="en-US" altLang="zh-CN" sz="3200">
                  <a:solidFill>
                    <a:schemeClr val="bg1"/>
                  </a:solidFill>
                  <a:latin typeface="微软雅黑" panose="020b0503020204020204" pitchFamily="34" charset="-122"/>
                  <a:ea typeface="微软雅黑" panose="020b0503020204020204" pitchFamily="34" charset="-122"/>
                </a:rPr>
                <a:t>2</a:t>
              </a:r>
            </a:p>
          </p:txBody>
        </p:sp>
      </p:grpSp>
      <p:sp>
        <p:nvSpPr>
          <p:cNvPr id="11" name="内容占位符 2"/>
          <p:cNvSpPr txBox="1"/>
          <p:nvPr/>
        </p:nvSpPr>
        <p:spPr bwMode="auto">
          <a:xfrm>
            <a:off x="2830513" y="1322388"/>
            <a:ext cx="5943600" cy="289560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50000"/>
              </a:lnSpc>
              <a:spcBef>
                <a:spcPct val="20000"/>
              </a:spcBef>
              <a:buClr>
                <a:schemeClr val="tx2"/>
              </a:buClr>
              <a:buFont typeface="Wingdings" panose="05000000000000000000" pitchFamily="2" charset="2"/>
              <a:buChar char="Ø"/>
              <a:defRPr/>
            </a:pPr>
            <a:r>
              <a:rPr lang="zh-CN" altLang="en-US" sz="2800" b="1" kern="0">
                <a:latin typeface="微软雅黑" panose="020b0503020204020204" pitchFamily="34" charset="-122"/>
                <a:ea typeface="微软雅黑" panose="020b0503020204020204" pitchFamily="34" charset="-122"/>
              </a:rPr>
              <a:t>车辆溜行动力</a:t>
            </a:r>
            <a:endParaRPr lang="en-US" altLang="zh-CN" sz="2800" b="1" kern="0">
              <a:latin typeface="微软雅黑" panose="020b0503020204020204" pitchFamily="34" charset="-122"/>
              <a:ea typeface="微软雅黑" panose="020b0503020204020204" pitchFamily="34" charset="-122"/>
            </a:endParaRPr>
          </a:p>
          <a:p>
            <a:pPr marL="342900" indent="-342900">
              <a:lnSpc>
                <a:spcPct val="150000"/>
              </a:lnSpc>
              <a:spcBef>
                <a:spcPct val="20000"/>
              </a:spcBef>
              <a:buClr>
                <a:schemeClr val="tx2"/>
              </a:buClr>
              <a:buFont typeface="Wingdings" panose="05000000000000000000" pitchFamily="2" charset="2"/>
              <a:buChar char="Ø"/>
              <a:defRPr/>
            </a:pPr>
            <a:r>
              <a:rPr lang="zh-CN" altLang="en-US" sz="2800" b="1" kern="0">
                <a:latin typeface="微软雅黑" panose="020b0503020204020204" pitchFamily="34" charset="-122"/>
                <a:ea typeface="微软雅黑" panose="020b0503020204020204" pitchFamily="34" charset="-122"/>
              </a:rPr>
              <a:t>提钩地点</a:t>
            </a:r>
            <a:endParaRPr lang="en-US" altLang="zh-CN" sz="2800" b="1" kern="0">
              <a:latin typeface="微软雅黑" panose="020b0503020204020204" pitchFamily="34" charset="-122"/>
              <a:ea typeface="微软雅黑" panose="020b0503020204020204" pitchFamily="34" charset="-122"/>
            </a:endParaRPr>
          </a:p>
          <a:p>
            <a:pPr marL="342900" indent="-342900">
              <a:lnSpc>
                <a:spcPct val="150000"/>
              </a:lnSpc>
              <a:spcBef>
                <a:spcPct val="20000"/>
              </a:spcBef>
              <a:buClr>
                <a:schemeClr val="tx2"/>
              </a:buClr>
              <a:buFont typeface="Wingdings" panose="05000000000000000000" pitchFamily="2" charset="2"/>
              <a:buChar char="Ø"/>
              <a:defRPr/>
            </a:pPr>
            <a:r>
              <a:rPr lang="zh-CN" altLang="en-US" sz="2800" b="1" kern="0">
                <a:latin typeface="微软雅黑" panose="020b0503020204020204" pitchFamily="34" charset="-122"/>
                <a:ea typeface="微软雅黑" panose="020b0503020204020204" pitchFamily="34" charset="-122"/>
              </a:rPr>
              <a:t>溜放速度控制</a:t>
            </a:r>
            <a:endParaRPr lang="en-US" altLang="zh-CN" sz="2800" b="1" kern="0">
              <a:latin typeface="微软雅黑" panose="020b0503020204020204" pitchFamily="34" charset="-122"/>
              <a:ea typeface="微软雅黑" panose="020b0503020204020204" pitchFamily="34" charset="-122"/>
            </a:endParaRPr>
          </a:p>
          <a:p>
            <a:pPr marL="342900" indent="-342900">
              <a:lnSpc>
                <a:spcPct val="150000"/>
              </a:lnSpc>
              <a:spcBef>
                <a:spcPct val="20000"/>
              </a:spcBef>
              <a:buClr>
                <a:schemeClr val="tx2"/>
              </a:buClr>
              <a:buFont typeface="Wingdings" panose="05000000000000000000" pitchFamily="2" charset="2"/>
              <a:buChar char="Ø"/>
              <a:defRPr/>
            </a:pPr>
            <a:r>
              <a:rPr lang="zh-CN" altLang="en-US" sz="2800" b="1" kern="0">
                <a:latin typeface="微软雅黑" panose="020b0503020204020204" pitchFamily="34" charset="-122"/>
                <a:ea typeface="微软雅黑" panose="020b0503020204020204" pitchFamily="34" charset="-122"/>
              </a:rPr>
              <a:t>车组间隔调节</a:t>
            </a:r>
          </a:p>
        </p:txBody>
      </p:sp>
      <p:pic>
        <p:nvPicPr>
          <p:cNvPr id="116740"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676401" y="4211638"/>
            <a:ext cx="8920163" cy="2189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5455444"/>
      </p:ext>
    </p:extLst>
  </p:cSld>
  <p:clrMapOvr>
    <a:masterClrMapping/>
  </p:clrMapOvr>
  <p:transition>
    <p:pu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167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https://d.book118.com/676115122232010032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卷草阳台">
  <a:themeElements>
    <a:clrScheme name="卷草阳台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卷草阳台">
      <a:majorFont>
        <a:latin typeface="Arial"/>
        <a:ea typeface="黑体"/>
        <a:cs typeface="Arial"/>
      </a:majorFont>
      <a:minorFont>
        <a:latin typeface="Arial Rounded MT Bold"/>
        <a:ea typeface="黑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卷草阳台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卷草阳台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卷草阳台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卷草阳台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卷草阳台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卷草阳台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卷草阳台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卷草阳台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卷草阳台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卷草阳台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卷草阳台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卷草阳台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panose="020f0502020204030204"/>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2</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11</vt:i4>
      </vt:variant>
    </vt:vector>
  </HeadingPairs>
  <TitlesOfParts>
    <vt:vector baseType="lpstr" size="22">
      <vt:lpstr>Arial</vt:lpstr>
      <vt:lpstr>Calibri</vt:lpstr>
      <vt:lpstr>黑体</vt:lpstr>
      <vt:lpstr>Arial Rounded MT Bold</vt:lpstr>
      <vt:lpstr>Arial Black</vt:lpstr>
      <vt:lpstr>微软雅黑</vt:lpstr>
      <vt:lpstr>Wingdings</vt:lpstr>
      <vt:lpstr>宋体</vt:lpstr>
      <vt:lpstr>隶书</vt:lpstr>
      <vt:lpstr>Calibri Light</vt:lpstr>
      <vt:lpstr>Office Theme</vt:lpstr>
      <vt:lpstr>调车作业——驼峰调车</vt:lpstr>
      <vt:lpstr>PowerPoint Presentation</vt:lpstr>
      <vt:lpstr>PowerPoint Presentation</vt:lpstr>
      <vt:lpstr>驼峰</vt:lpstr>
      <vt:lpstr>驼峰调车的作业特点</vt:lpstr>
      <vt:lpstr>驼峰的平面与纵断面</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2024-09-01T06:36:02.783</cp:lastPrinted>
  <dcterms:created xsi:type="dcterms:W3CDTF">2024-08-31T22:36:02Z</dcterms:created>
  <dcterms:modified xsi:type="dcterms:W3CDTF">2024-08-31T22:36:04Z</dcterms:modified>
</cp:coreProperties>
</file>