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CAC1D-C059-4377-A9D3-25FD521E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2B7C9-0F95-49E8-BEED-1450B1663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E199D-DCFA-44E3-AA08-2F6AB350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B0BA4-E36A-412F-9F87-59F279BA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BA5A5-3F6B-46F5-AA01-B2B4FB03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5764A-B9DA-4559-9EF8-953A11CA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F2D5C-3FC5-4E68-B385-858A0D43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AFD4B-8DF3-415B-A878-89F8E578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29C8F-7481-4930-828D-ED85894E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6C8A-4A17-4EB7-973A-CF7BAAE9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7E3CB-F197-4567-89E2-CE3B3611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90523" y="1017905"/>
            <a:ext cx="4324826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4190047" y="3231515"/>
            <a:ext cx="4325302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4190047" y="473710"/>
            <a:ext cx="4325779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公司名占位符</a:t>
            </a:r>
            <a:endParaRPr lang="zh-CN" altLang="en-US" sz="1350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6227445" y="4082415"/>
            <a:ext cx="228790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日期时间占位符</a:t>
            </a:r>
            <a:endParaRPr lang="zh-CN" altLang="en-US" sz="1350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4191000" y="4081780"/>
            <a:ext cx="2035968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83372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81695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80014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29364" y="453300"/>
            <a:ext cx="7885271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7215" y="2511425"/>
            <a:ext cx="798957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  <a:endParaRPr lang="zh-CN" altLang="en-US" sz="4050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77453" y="1246505"/>
            <a:ext cx="7989094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 sz="8625"/>
              <a:t>节编号</a:t>
            </a:r>
            <a:endParaRPr lang="zh-CN" altLang="en-US" sz="8625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4184332" y="1732280"/>
            <a:ext cx="4216241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 sz="4500"/>
              <a:t>编辑母版标题</a:t>
            </a:r>
            <a:endParaRPr lang="zh-CN" altLang="en-US" sz="4500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4183856" y="660400"/>
            <a:ext cx="4217194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公司名占位符</a:t>
            </a:r>
            <a:endParaRPr sz="1350"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6241256" y="3835400"/>
            <a:ext cx="2159793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183856" y="3835400"/>
            <a:ext cx="20574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署名占位符</a:t>
            </a:r>
            <a:endParaRPr sz="1350"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8222932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8055292" y="5883275"/>
            <a:ext cx="6096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7887176" y="5883275"/>
            <a:ext cx="6096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300"/>
              <a:t>单击此处编辑母版标题样式</a:t>
            </a:r>
            <a:endParaRPr lang="zh-CN" altLang="en-US" sz="33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  <a:p>
            <a:pPr lvl="1"/>
            <a:r>
              <a:rPr lang="zh-CN" altLang="en-US" sz="1500"/>
              <a:t>二级</a:t>
            </a:r>
            <a:endParaRPr lang="zh-CN" altLang="en-US" sz="1500"/>
          </a:p>
          <a:p>
            <a:pPr lvl="2"/>
            <a:r>
              <a:rPr lang="zh-CN" altLang="en-US" sz="1350"/>
              <a:t>三级</a:t>
            </a:r>
            <a:endParaRPr lang="zh-CN" altLang="en-US" sz="1350"/>
          </a:p>
          <a:p>
            <a:pPr lvl="3"/>
            <a:r>
              <a:rPr lang="zh-CN" altLang="en-US" sz="1200"/>
              <a:t>四级</a:t>
            </a:r>
            <a:endParaRPr lang="zh-CN" altLang="en-US" sz="120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680" r:id="rId2"/>
    <p:sldLayoutId id="2147491681" r:id="rId3"/>
    <p:sldLayoutId id="2147491682" r:id="rId4"/>
    <p:sldLayoutId id="2147491683" r:id="rId5"/>
    <p:sldLayoutId id="2147491684" r:id="rId6"/>
    <p:sldLayoutId id="2147491685" r:id="rId7"/>
    <p:sldLayoutId id="2147491686" r:id="rId8"/>
    <p:sldLayoutId id="2147491687" r:id="rId9"/>
    <p:sldLayoutId id="2147491688" r:id="rId10"/>
    <p:sldLayoutId id="21474916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31" Type="http://schemas.openxmlformats.org/officeDocument/2006/relationships/tags" Target="../tags/tag154.xml" /><Relationship Id="rId32" Type="http://schemas.openxmlformats.org/officeDocument/2006/relationships/tags" Target="../tags/tag155.xml" /><Relationship Id="rId33" Type="http://schemas.openxmlformats.org/officeDocument/2006/relationships/tags" Target="../tags/tag15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2223324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2023年QE项目质量工程师年度总结及下年规划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521970" y="2882250"/>
            <a:ext cx="2025015" cy="10872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86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833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8833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521970" y="3454702"/>
            <a:ext cx="2025015" cy="115014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2023年QE项目质量工程师工作总结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2524601" y="2882250"/>
            <a:ext cx="2025015" cy="10872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86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833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8833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24601" y="3454702"/>
            <a:ext cx="2025015" cy="115014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质量工程师在QE项目中的职责和贡献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4527232" y="2882250"/>
            <a:ext cx="2025015" cy="10872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86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833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8833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4527232" y="3454702"/>
            <a:ext cx="2025015" cy="115014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质量工程师在QE项目中的挑战和机遇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6529864" y="2882250"/>
            <a:ext cx="2025015" cy="10872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86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833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8833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6529864" y="3454702"/>
            <a:ext cx="2025015" cy="115014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质量工程师的未来规划和展望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2023年QE项目质量工程师工作总结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1926966" y="3866879"/>
            <a:ext cx="5289700" cy="138390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2539708" y="3924675"/>
            <a:ext cx="4010570" cy="118845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3113449" y="4094777"/>
            <a:ext cx="2862442" cy="8482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3598380" y="4238565"/>
            <a:ext cx="1892401" cy="56077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4095527" y="4385642"/>
            <a:ext cx="1088518" cy="32256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254482" y="4332074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188698" y="4198154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218770" y="4228697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5789965" y="3612666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28026" y="3695367"/>
            <a:ext cx="0" cy="13839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3074448" y="3522447"/>
            <a:ext cx="278699" cy="27869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213066" y="3824118"/>
            <a:ext cx="0" cy="731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18191" y="3599509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5252407" y="3465589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5282479" y="3496132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2893539" y="4084440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931600" y="4167141"/>
            <a:ext cx="0" cy="8002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6323764" y="4254072"/>
            <a:ext cx="189840" cy="18983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17743" y="4464584"/>
            <a:ext cx="0" cy="2968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3749685" y="4478211"/>
            <a:ext cx="235152" cy="235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5279" y="4750750"/>
            <a:ext cx="0" cy="5194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3798084" y="4528489"/>
            <a:ext cx="134460" cy="13101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6372634" y="4307170"/>
            <a:ext cx="92085" cy="829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3148691" y="3611726"/>
            <a:ext cx="130223" cy="10015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4088949" y="3575075"/>
            <a:ext cx="965709" cy="96571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62865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完成了2023年QE项目的质量控制工作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696376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完成了项目的质量报告，对项目的质量情况进行了总结和反馈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5269792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参与了项目的质量评审，对项目质量进行了评估和改进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2322618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负责了项目的质量管理，包括质量计划、质量控制、质量改进等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84" name="任意多边形 12"/>
          <p:cNvSpPr/>
          <p:nvPr>
            <p:custDataLst>
              <p:tags r:id="rId2"/>
            </p:custDataLst>
          </p:nvPr>
        </p:nvSpPr>
        <p:spPr>
          <a:xfrm rot="2700000">
            <a:off x="3119667" y="2011225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标题"/>
          <p:cNvSpPr txBox="1"/>
          <p:nvPr>
            <p:custDataLst>
              <p:tags r:id="rId3"/>
            </p:custDataLst>
          </p:nvPr>
        </p:nvSpPr>
        <p:spPr>
          <a:xfrm>
            <a:off x="3450778" y="2136472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988" name="文本框 25"/>
          <p:cNvSpPr txBox="1"/>
          <p:nvPr>
            <p:custDataLst>
              <p:tags r:id="rId4"/>
            </p:custDataLst>
          </p:nvPr>
        </p:nvSpPr>
        <p:spPr>
          <a:xfrm>
            <a:off x="3450778" y="2722396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解决方案：加强质量控制，提高产品质量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0" name="任意多边形 22"/>
          <p:cNvSpPr/>
          <p:nvPr>
            <p:custDataLst>
              <p:tags r:id="rId5"/>
            </p:custDataLst>
          </p:nvPr>
        </p:nvSpPr>
        <p:spPr>
          <a:xfrm rot="2700000">
            <a:off x="1158429" y="2011225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标题"/>
          <p:cNvSpPr txBox="1"/>
          <p:nvPr>
            <p:custDataLst>
              <p:tags r:id="rId6"/>
            </p:custDataLst>
          </p:nvPr>
        </p:nvSpPr>
        <p:spPr>
          <a:xfrm>
            <a:off x="1489540" y="2136472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994" name="文本框 25"/>
          <p:cNvSpPr txBox="1"/>
          <p:nvPr>
            <p:custDataLst>
              <p:tags r:id="rId7"/>
            </p:custDataLst>
          </p:nvPr>
        </p:nvSpPr>
        <p:spPr>
          <a:xfrm>
            <a:off x="1489540" y="2722396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质量问题：产品出现质量问题，影响客户满意度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996" name="任意多边形 27"/>
          <p:cNvSpPr/>
          <p:nvPr>
            <p:custDataLst>
              <p:tags r:id="rId8"/>
            </p:custDataLst>
          </p:nvPr>
        </p:nvSpPr>
        <p:spPr>
          <a:xfrm rot="2700000">
            <a:off x="7042142" y="2011225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标题"/>
          <p:cNvSpPr txBox="1"/>
          <p:nvPr>
            <p:custDataLst>
              <p:tags r:id="rId9"/>
            </p:custDataLst>
          </p:nvPr>
        </p:nvSpPr>
        <p:spPr>
          <a:xfrm>
            <a:off x="7373254" y="2136472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00" name="文本框 25"/>
          <p:cNvSpPr txBox="1"/>
          <p:nvPr>
            <p:custDataLst>
              <p:tags r:id="rId10"/>
            </p:custDataLst>
          </p:nvPr>
        </p:nvSpPr>
        <p:spPr>
          <a:xfrm>
            <a:off x="7373254" y="2722396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解决方案：加强团队建设，提高沟通效率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2" name="任意多边形 32"/>
          <p:cNvSpPr/>
          <p:nvPr>
            <p:custDataLst>
              <p:tags r:id="rId11"/>
            </p:custDataLst>
          </p:nvPr>
        </p:nvSpPr>
        <p:spPr>
          <a:xfrm rot="2700000">
            <a:off x="5080904" y="2011225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标题"/>
          <p:cNvSpPr txBox="1"/>
          <p:nvPr>
            <p:custDataLst>
              <p:tags r:id="rId12"/>
            </p:custDataLst>
          </p:nvPr>
        </p:nvSpPr>
        <p:spPr>
          <a:xfrm>
            <a:off x="5412016" y="2136472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06" name="文本框 36"/>
          <p:cNvSpPr txBox="1"/>
          <p:nvPr>
            <p:custDataLst>
              <p:tags r:id="rId13"/>
            </p:custDataLst>
          </p:nvPr>
        </p:nvSpPr>
        <p:spPr>
          <a:xfrm>
            <a:off x="5412016" y="2722396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沟通问题：与团队成员沟通不畅，影响工作效率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14"/>
            </p:custDataLst>
          </p:nvPr>
        </p:nvSpPr>
        <p:spPr>
          <a:xfrm>
            <a:off x="2809189" y="1992990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10" name="标题"/>
          <p:cNvSpPr txBox="1"/>
          <p:nvPr>
            <p:custDataLst>
              <p:tags r:id="rId15"/>
            </p:custDataLst>
          </p:nvPr>
        </p:nvSpPr>
        <p:spPr>
          <a:xfrm>
            <a:off x="847951" y="1992990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12" name="标题"/>
          <p:cNvSpPr txBox="1"/>
          <p:nvPr>
            <p:custDataLst>
              <p:tags r:id="rId16"/>
            </p:custDataLst>
          </p:nvPr>
        </p:nvSpPr>
        <p:spPr>
          <a:xfrm>
            <a:off x="6731665" y="1992990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17"/>
            </p:custDataLst>
          </p:nvPr>
        </p:nvSpPr>
        <p:spPr>
          <a:xfrm>
            <a:off x="4770427" y="1992990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16" name="任意多边形 3"/>
          <p:cNvSpPr/>
          <p:nvPr>
            <p:custDataLst>
              <p:tags r:id="rId18"/>
            </p:custDataLst>
          </p:nvPr>
        </p:nvSpPr>
        <p:spPr>
          <a:xfrm rot="2700000">
            <a:off x="3119667" y="3766598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标题"/>
          <p:cNvSpPr txBox="1"/>
          <p:nvPr>
            <p:custDataLst>
              <p:tags r:id="rId19"/>
            </p:custDataLst>
          </p:nvPr>
        </p:nvSpPr>
        <p:spPr>
          <a:xfrm>
            <a:off x="3450778" y="3891845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20" name="文本框 25"/>
          <p:cNvSpPr txBox="1"/>
          <p:nvPr>
            <p:custDataLst>
              <p:tags r:id="rId20"/>
            </p:custDataLst>
          </p:nvPr>
        </p:nvSpPr>
        <p:spPr>
          <a:xfrm>
            <a:off x="3450778" y="4477769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解决方案：合理安排时间，提高工作效率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22" name="任意多边形 6"/>
          <p:cNvSpPr/>
          <p:nvPr>
            <p:custDataLst>
              <p:tags r:id="rId21"/>
            </p:custDataLst>
          </p:nvPr>
        </p:nvSpPr>
        <p:spPr>
          <a:xfrm rot="2700000">
            <a:off x="1158429" y="3766598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标题"/>
          <p:cNvSpPr txBox="1"/>
          <p:nvPr>
            <p:custDataLst>
              <p:tags r:id="rId22"/>
            </p:custDataLst>
          </p:nvPr>
        </p:nvSpPr>
        <p:spPr>
          <a:xfrm>
            <a:off x="1489540" y="3891845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26" name="文本框 8"/>
          <p:cNvSpPr txBox="1"/>
          <p:nvPr>
            <p:custDataLst>
              <p:tags r:id="rId23"/>
            </p:custDataLst>
          </p:nvPr>
        </p:nvSpPr>
        <p:spPr>
          <a:xfrm>
            <a:off x="1489540" y="4477769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时间问题：项目进度紧张，影响项目质量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28" name="任意多边形 10"/>
          <p:cNvSpPr/>
          <p:nvPr>
            <p:custDataLst>
              <p:tags r:id="rId24"/>
            </p:custDataLst>
          </p:nvPr>
        </p:nvSpPr>
        <p:spPr>
          <a:xfrm rot="2700000">
            <a:off x="7042142" y="3766598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标题"/>
          <p:cNvSpPr txBox="1"/>
          <p:nvPr>
            <p:custDataLst>
              <p:tags r:id="rId25"/>
            </p:custDataLst>
          </p:nvPr>
        </p:nvSpPr>
        <p:spPr>
          <a:xfrm>
            <a:off x="7373254" y="3891845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32" name="文本框 25"/>
          <p:cNvSpPr txBox="1"/>
          <p:nvPr>
            <p:custDataLst>
              <p:tags r:id="rId26"/>
            </p:custDataLst>
          </p:nvPr>
        </p:nvSpPr>
        <p:spPr>
          <a:xfrm>
            <a:off x="7373254" y="4477769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解决方案：加强技术培训，提高技术水平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34" name="任意多边形 15"/>
          <p:cNvSpPr/>
          <p:nvPr>
            <p:custDataLst>
              <p:tags r:id="rId27"/>
            </p:custDataLst>
          </p:nvPr>
        </p:nvSpPr>
        <p:spPr>
          <a:xfrm rot="2700000">
            <a:off x="5080904" y="3766598"/>
            <a:ext cx="129565" cy="118960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标题"/>
          <p:cNvSpPr txBox="1"/>
          <p:nvPr>
            <p:custDataLst>
              <p:tags r:id="rId28"/>
            </p:custDataLst>
          </p:nvPr>
        </p:nvSpPr>
        <p:spPr>
          <a:xfrm>
            <a:off x="5412016" y="3891845"/>
            <a:ext cx="1142575" cy="5744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1350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9038" name="文本框 19"/>
          <p:cNvSpPr txBox="1"/>
          <p:nvPr>
            <p:custDataLst>
              <p:tags r:id="rId29"/>
            </p:custDataLst>
          </p:nvPr>
        </p:nvSpPr>
        <p:spPr>
          <a:xfrm>
            <a:off x="5412016" y="4477769"/>
            <a:ext cx="1142575" cy="900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技术问题：技术难题难以解决，影响项目进度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40" name="标题"/>
          <p:cNvSpPr txBox="1"/>
          <p:nvPr>
            <p:custDataLst>
              <p:tags r:id="rId30"/>
            </p:custDataLst>
          </p:nvPr>
        </p:nvSpPr>
        <p:spPr>
          <a:xfrm>
            <a:off x="2809189" y="3748363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31"/>
            </p:custDataLst>
          </p:nvPr>
        </p:nvSpPr>
        <p:spPr>
          <a:xfrm>
            <a:off x="847951" y="3748363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32"/>
            </p:custDataLst>
          </p:nvPr>
        </p:nvSpPr>
        <p:spPr>
          <a:xfrm>
            <a:off x="6731665" y="3748363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8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33"/>
            </p:custDataLst>
          </p:nvPr>
        </p:nvSpPr>
        <p:spPr>
          <a:xfrm>
            <a:off x="4770427" y="3748363"/>
            <a:ext cx="620475" cy="1162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675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675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质量管理体系的完善和改进</a:t>
            </a:r>
            <a:endParaRPr lang="zh-CN" altLang="en-US"/>
          </a:p>
        </p:txBody>
      </p:sp>
      <p:sp>
        <p:nvSpPr>
          <p:cNvPr id="1049082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改进质量管理流程：优化质量管理流程，提高工作效率和质量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完善质量管理体系：建立完善的质量管理体系，确保项目质量符合标准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加强质量培训：加强员工质量培训，提高员工质量意识和技能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提高质量管理水平：通过改进和优化，提高项目质量管理水平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团队建设和培训</a:t>
            </a:r>
            <a:endParaRPr lang="zh-CN" altLang="en-US"/>
          </a:p>
        </p:txBody>
      </p:sp>
      <p:sp>
        <p:nvSpPr>
          <p:cNvPr id="1049132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团队建设：建立高效的团队协作机制，提高团队凝聚力和执行力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培训计划：制定详细的培训计划，提高团队成员的专业技能和综合素质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培训内容：包括质量管理、项目管理、沟通技巧等方面的培训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培训效果：通过培训，团队成员的能力得到提升，工作效率和质量得到提高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质量工程师在QE项目中的职责和贡献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质量策划和质量控制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质量改进：分析质量问题，提出改进措施，提高项目质量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质量策划：制定项目质量计划，明确质量目标、标准和措施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质量控制：监督项目实施过程，确保质量目标的实现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质量培训：组织质量培训，提高团队成员的质量意识和技能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质量保证和质量改进</a:t>
            </a:r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2"/>
            </p:custDataLst>
          </p:nvPr>
        </p:nvSpPr>
        <p:spPr>
          <a:xfrm>
            <a:off x="628650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0"/>
          <p:cNvSpPr/>
          <p:nvPr>
            <p:custDataLst>
              <p:tags r:id="rId3"/>
            </p:custDataLst>
          </p:nvPr>
        </p:nvSpPr>
        <p:spPr>
          <a:xfrm>
            <a:off x="883607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740079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职责：确保项目质量符合标准和客户需求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2" name="矩形 6"/>
          <p:cNvSpPr/>
          <p:nvPr>
            <p:custDataLst>
              <p:tags r:id="rId5"/>
            </p:custDataLst>
          </p:nvPr>
        </p:nvSpPr>
        <p:spPr>
          <a:xfrm>
            <a:off x="2640792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1"/>
          <p:cNvSpPr/>
          <p:nvPr>
            <p:custDataLst>
              <p:tags r:id="rId6"/>
            </p:custDataLst>
          </p:nvPr>
        </p:nvSpPr>
        <p:spPr>
          <a:xfrm>
            <a:off x="2909506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2751762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贡献：提高项目质量，降低成本，提高客户满意度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8" name="矩形 33"/>
          <p:cNvSpPr/>
          <p:nvPr>
            <p:custDataLst>
              <p:tags r:id="rId8"/>
            </p:custDataLst>
          </p:nvPr>
        </p:nvSpPr>
        <p:spPr>
          <a:xfrm>
            <a:off x="4649725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7"/>
          <p:cNvSpPr/>
          <p:nvPr>
            <p:custDataLst>
              <p:tags r:id="rId9"/>
            </p:custDataLst>
          </p:nvPr>
        </p:nvSpPr>
        <p:spPr>
          <a:xfrm>
            <a:off x="4904682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4761154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 fontScale="8399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66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质量保证：制定质量计划，执行质量检查，确保项目质量符合标准</a:t>
            </a:r>
            <a:endParaRPr lang="zh-CN" altLang="en-US" sz="1666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4" name="矩形 34"/>
          <p:cNvSpPr/>
          <p:nvPr>
            <p:custDataLst>
              <p:tags r:id="rId11"/>
            </p:custDataLst>
          </p:nvPr>
        </p:nvSpPr>
        <p:spPr>
          <a:xfrm>
            <a:off x="6654531" y="2746607"/>
            <a:ext cx="1861221" cy="188245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8"/>
          <p:cNvSpPr/>
          <p:nvPr>
            <p:custDataLst>
              <p:tags r:id="rId12"/>
            </p:custDataLst>
          </p:nvPr>
        </p:nvSpPr>
        <p:spPr>
          <a:xfrm>
            <a:off x="6923245" y="2742480"/>
            <a:ext cx="382152" cy="198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6765960" y="3158848"/>
            <a:ext cx="1638534" cy="132310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5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质量改进：分析质量问题，提出改进措施，持续改进项目质量</a:t>
            </a:r>
            <a:endParaRPr lang="zh-CN" altLang="en-US" sz="135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质量成本和效益分析</a:t>
            </a:r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"/>
            </p:custDataLst>
          </p:nvPr>
        </p:nvSpPr>
        <p:spPr>
          <a:xfrm>
            <a:off x="1787382" y="188055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质量成本：包括预防成本、评估成本、内部失败成本和外部失败成本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"/>
            </p:custDataLst>
          </p:nvPr>
        </p:nvSpPr>
        <p:spPr>
          <a:xfrm>
            <a:off x="1787382" y="2838433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效益：提高产品质量，降低不良率，提高客户满意度，增加企业利润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4"/>
            </p:custDataLst>
          </p:nvPr>
        </p:nvSpPr>
        <p:spPr>
          <a:xfrm>
            <a:off x="1787382" y="3796316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质量工程师在QE项目中的职责：制定质量计划，进行质量控制，确保产品质量符合要求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1787382" y="4754200"/>
            <a:ext cx="5569235" cy="7362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质量工程师在QE项目中的贡献：提高产品质量，降低不良率，提高客户满意度，增加企业利润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https://d.book118.com/676122233241010035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2023年QE项目质量工程师年度总结及下年规划</vt:lpstr>
      <vt:lpstr>目录</vt:lpstr>
      <vt:lpstr>2023年QE项目质量工程师工作总结</vt:lpstr>
      <vt:lpstr>完成的项目和任务</vt:lpstr>
      <vt:lpstr>遇到的问题和解决方案</vt:lpstr>
      <vt:lpstr>质量管理体系的完善和改进</vt:lpstr>
      <vt:lpstr>团队建设和培训</vt:lpstr>
      <vt:lpstr>质量工程师在QE项目中的职责和贡献</vt:lpstr>
      <vt:lpstr>质量策划和质量控制</vt:lpstr>
      <vt:lpstr>质量保证和质量改进</vt:lpstr>
      <vt:lpstr>质量成本和效益分析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2024-09-06T01:47:57.189</cp:lastPrinted>
  <dcterms:created xsi:type="dcterms:W3CDTF">2024-09-05T17:47:57Z</dcterms:created>
  <dcterms:modified xsi:type="dcterms:W3CDTF">2024-09-05T17:47:59Z</dcterms:modified>
</cp:coreProperties>
</file>