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C01A87-1213-4578-B453-E51D722C27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56E46-4683-43B2-8190-B8EF176A9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F08159-1683-4242-8331-C2C19CBC8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8E94B1-A49C-4AE7-AF35-0A992FB39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6FEFD6-83BE-4BE2-BAC4-65F01ACDB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D87B1F-EC54-4F0B-BC36-E1EF2F355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861E11-C08A-48D5-8A0C-5BFF6931E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593F02-2EBE-4A64-BF74-F8BB9A9BA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188950-BDE0-47A5-8A52-BC88DCB74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1887B-8CAB-4962-8F97-B8A1792A1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445A6-DE21-4E7B-AFB7-B502A96BF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12415204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教育年度总结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未来教育展望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652454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482" r="1948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回顾过去一年的教育工作，总结经验教训，为未来的教育发展提供借鉴和参考。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分析当前教育领域的热点问题和挑战，提出应对措施和发展建议。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促进教育领域的交流和合作，推动教育事业的持续发展。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134" b="121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本年度内各级各类学校和教育机构的教育教学工作。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教育行政部门在政策制定、资源配置、督导评估等方面的工作。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教师队伍建设、课程教材改革、教育信息化等关键领域的进展情况。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教育公平、质量提升、学生全面发展等核心目标的达成情况。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教育工作回顾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通过改进教学方法、增强师资力量、完善教学评价等方式，不断提升教学质量，提高学生综合素质。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课程改革深化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教研活动丰富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依据国家课程标准，结合学校实际，深入推进课程改革，构建符合学生发展的课程体系。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组织各类教研活动，如教学观摩、教学研讨、教学经验交流等，促进教师专业成长。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教育教学工作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秉承“立德树人”的德育理念，注重学生品德培养，引导学生树立正确的世界观、人生观和价值观。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德育理念更新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开展形式多样的德育实践活动，如志愿服务、社会实践、文明礼仪教育等，培养学生社会责任感和公民意识。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德育实践创新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加强与家长的沟通和合作，共同推进学生德育工作，形成教育合力。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家校合作加强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德育工作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重视学校体育工作，加强体育教学和课外锻炼，提高学生身体素质和运动技能。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333" r="17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体育工作突出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开展多样化的艺术教育活动，如音乐、舞蹈、美术等，培养学生审美情趣和艺术素养。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艺术教育丰富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积极推进科技教育，组织学生参加各类科技竞赛和创新实践活动，培养学生创新意识和实践能力。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科技教育拓展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体育、艺术及科技工作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95" b="179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学校管理及后勤保障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学校管理规范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加强学校规范化管理，完善各项管理制度，提高学校管理水平和效率。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后勤保障有力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加强学校后勤保障工作，确保教育教学设施设备的正常运行和维护，为师生提供优质的服务和保障。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校园环境改善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重视校园环境和文化建设，加强绿化、美化和文化氛围营造，为师生创造优美的学习和生活环境。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教育成果展示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学生成绩及获奖情况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本年度，我校学生在各项考试中表现优异，平均分、及格率和优秀率均有所提高。特别是在高考中，我校取得了历史性的突破，多名学生考入清华、北大等国内一流高校。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学生成绩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校学生在全国数学、物理、化学、生物、信息学等五大学科竞赛中屡获殊荣，共获得金牌5枚、银牌10枚、铜牌15枚，并有50余人次获得省级以上奖励。此外，在文学、艺术、体育等领域，我校学生也取得了不俗的成绩，如获得全国中学生作文大赛一等奖、全国青少年钢琴比赛金奖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获奖情况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本年度，我校教师共发表学术论文50余篇，其中被SCI、EI等国际权威检索机构收录20余篇；申请国家发明专利10项，已授权5项；承担国家级、省级课题20余项，到校经费超过500万元。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我校教师在全国教育教学成果奖评选中获得一等奖1项、二等奖2项；在全省高校青年教师教学竞赛中获得一等奖2项、二等奖3项；此外，还有多名教师获得省级以上优秀教师、优秀教育工作者等荣誉称号。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获奖情况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教师科研成果及获奖情况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https://d.book118.com/676124152042010100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2024-09-24T04:10:24.262</cp:lastPrinted>
  <dcterms:created xsi:type="dcterms:W3CDTF">2024-09-23T20:10:24Z</dcterms:created>
  <dcterms:modified xsi:type="dcterms:W3CDTF">2024-09-23T20:10:26Z</dcterms:modified>
</cp:coreProperties>
</file>