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72AEA-3142-4428-B167-04E7E369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0C48A-0B43-41C6-B2A4-71C95E1A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66168-A480-4B18-822A-B6D69834E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66E26-7D18-4158-BBA3-D2C016E2C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B7FED-FE9E-4937-A2D7-0DD122E2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3780B-DD98-411B-AB93-46DECEE7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B8974-6900-4AC5-ACCF-E533E188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FC097-BC2A-40EB-96FC-CE150CAD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7BA73-56E9-400E-BA67-928C02E0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9F552-415F-4387-B4B0-BF2AD0FE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1D50C-27BE-47FF-BBC4-956940DE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24201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工程施工质量管理体系的流程分析与改进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提高工程施工质量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通过对现有质量管理体系的流程分析和改进，提高工程施工质量，减少质量问题和事故发生的可能性。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随着市场竞争的加剧和客户对工程质量要求的提高，需要不断改进质量管理体系，以满足市场需求和客户期望。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通过质量管理体系的改进，提高企业的管理水平和效率，降低成本，增强企业的市场竞争力。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对改进后的质量管理体系实施效果进行评估，包括质量提升、成本降低、客户满意度提高等方面的评估。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工程施工质量管理体系的现状分析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包括现有流程、制度、人员配置等方面的分析。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流程分析与改进方案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针对现有流程中存在的问题和不足，提出具体的分析和改进方案。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包括项目立项、设计文件审查、施工组织设计编制等。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涉及材料设备采购、施工工艺操作、质量检查与验收等环节。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包括工程竣工验收、质量评估与反馈、档案资料整理等。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现有流程中存在较多的重复环节和不必要的审批，导致效率低下。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各部门间信息沟通不畅，导致协同工作难度大，影响施工进度。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部分关键环节缺乏有效的质量监控措施，容易引发质量问题。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质量监控不足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施工人员技能水平参差不齐，部分人员缺乏质量意识，影响施工质量。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部分材料供应商存在偷工减料、以次充好等行为，导致材料质量不达标。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部分施工设备陈旧落后，无法满足高精度、高效率的施工要求。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施工现场环境复杂多变，如天气、地质等不可控因素对施工影响较大。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包括项目立项、预算编制、招标采购、合同签订等关键流程。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包括验收申请、现场核查、问题整改、证书颁发等关键流程。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包括施工组织设计、进度计划、质量控制、安全管理等关键流程。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部分流程环节过多，审批周期长，影响施工效率。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流程中信息传递不畅，导致沟通成本高，协同效率低。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部分关键流程缺乏有效监管，存在质量安全隐患。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流程瓶颈分析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合并相似环节，减少不必要的审批，提高施工效率。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加强信息化建设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建立信息化平台，实现流程在线化、自动化，提高协同效率。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强化监管措施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建立完善的监管机制，确保关键流程得到有效执行，保障施工质量和安全。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总体改进思路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加强对施工过程的全面控制和监督，确保每个施工环节都符合质量要求，同时关注施工结果，以实际成果衡量质量管理体系的有效性。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注重过程控制和结果导向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将顾客需求和期望作为质量管理体系改进的出发点和落脚点，通过不断满足和超越顾客需求和期望，提升企业的市场竞争力和品牌形象。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以顾客需求和期望为导向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激发全员参与质量管理的积极性和主动性，营造持续改进的文化氛围，推动质量管理体系不断完善和优化。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强化全员参与和持续改进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https://d.book118.com/676124201144010051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2024-09-17T13:14:52.912</cp:lastPrinted>
  <dcterms:created xsi:type="dcterms:W3CDTF">2024-09-17T05:14:52Z</dcterms:created>
  <dcterms:modified xsi:type="dcterms:W3CDTF">2024-09-17T05:14:55Z</dcterms:modified>
</cp:coreProperties>
</file>