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7EF60-8537-4B05-A497-E124D5F8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64DEC-574E-4599-8AE8-8BC7DBE6A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C86B-AA78-42D3-8422-C6EE168D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6A42-50A1-4662-B3A5-E7D0413E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9840F-CEFA-45F4-A53F-C19F89D8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E981C-2A6B-4757-AB63-E11BA97E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ED61D-EF2B-4670-80AA-0B02B12A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462BB-1187-444F-9A4D-A67A41866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3FCE4-E938-4CB3-98B7-8899DD371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11515-7F42-48E3-8CF6-8D32BA70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C2DD2-FA9C-485B-9B3D-0B4DFDE63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021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假期网上预订安全指引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网上预订平台选择与安全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退改签政策与权益保障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评价系统与客服支持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总结：确保假期网上预订安全无忧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网上预订平台选择与安全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提供全面的旅游产品预订服务，包括机票、酒店、度假套餐等。界面友好，操作便捷，用户评价系统完善。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去哪儿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以机票、酒店预订为主打，价格透明，比价功能强大。同时提供丰富的旅游攻略和社区互动。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阿里巴巴旗下的旅游平台，提供机票、酒店、门票等预订服务。特色在于信用住、信用游等信用服务。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知名平台推荐及特点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通过查看其他用户的评价，了解平台的口碑和服务质量。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查看用户评价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核实平台是否具有合法的经营资质和相关许可证。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查询相关资质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向身边有旅游经验的人咨询，了解他们对平台的看法和建议。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咨询朋友或亲人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平台信誉评估方法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避免使用非官方或不可信渠道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不使用未经授权的第三方插件或应用进行预订，以防个人信息泄露和交易风险。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谨慎对待来路不明的促销信息和超低价旅游产品，避免陷入诈骗陷阱。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在官方平台或授权渠道进行预订，确保交易的安全性和售后服务的保障。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账户安全与隐私保护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密码应包含大小写字母、数字和特殊字符，长度至少8位。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使用复杂且不易被猜测的密码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不要使用生日、姓名等容易被猜到的信息作为密码。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避免使用个人信息或常见词汇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建议每3个月更换一次密码，减少被破解的风险。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设置强密码并定期更换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使用身份验证器应用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下载并安装身份验证器应用，按照提示完成设置，增加一层安全保障。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备用验证方式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除了手机验证和身份验证器应用外，还可以设置备用验证方式，如备用手机号码或邮箱等。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开启手机验证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绑定手机并开启短信验证，确保账户安全。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启用双重身份验证措施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7" r="17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不要在公共场合透露个人信息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避免在公共场合、社交媒体等透露个人姓名、地址、电话等敏感信息。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谨慎处理垃圾邮件和诈骗信息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不要轻信来自陌生人的邮件或信息，尤其是包含链接或附件的邮件，以免泄露个人信息或感染病毒。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使用安全的网络连接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在使用公共Wi-Fi等不安全的网络连接时，不要进行敏感信息的传输，如网银交易、登录重要账户等。建议使用VPN等加密工具保护个人隐私。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保护个人隐私信息不泄露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交易过程风险防范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不轻易泄露个人信息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避免在不可信的网站或应用上输入个人敏感信息，如信用卡号、密码等。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警惕虚假网站和邮件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仔细辨别网站域名、网址和邮件发件人，避免点击可疑链接或下载附件。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确认网站安全性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在预订前，确认网站使用安全的加密技术（如HTTPS）来保护用户信息。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识别并防范网络钓鱼攻击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确认支付页面安全性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在支付前，确认支付页面使用安全的加密技术，并检查网址是否为官方支付页面。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不在公共网络下进行支付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避免在公共Wi-Fi等不安全网络环境下进行支付操作，以防信息被窃取。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使用安全的支付方式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选择信誉良好的第三方支付平台或信用卡支付，避免使用不安全的支付方式。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确认支付环境安全性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https://d.book118.com/676130215122010034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2024-09-03T18:07:10.277</cp:lastPrinted>
  <dcterms:created xsi:type="dcterms:W3CDTF">2024-09-03T10:07:10Z</dcterms:created>
  <dcterms:modified xsi:type="dcterms:W3CDTF">2024-09-03T10:07:12Z</dcterms:modified>
</cp:coreProperties>
</file>