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018DB-25DB-4276-9261-BED33D4A6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58CD9-4E51-44A1-93E3-326D9CDD2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175BF-7B72-4C72-880A-61FCAE7B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B9FE8-C42E-40F8-881C-ACC5CDB2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E35C2-0A1C-4B68-9B92-5A7F997D2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36084-49CE-4E63-8D52-B56C3CEC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6D2DB-A0AE-447F-881A-8C1881CDA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C32B5-6381-41C0-9732-41295DE3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5DAA4-34DF-45E6-930B-11D53BC1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48DC-218C-4E30-A298-EEBD90C1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EFDD9-9353-4B9E-BC14-05DD1153C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45" r:id="rId2"/>
    <p:sldLayoutId id="2147489346" r:id="rId3"/>
    <p:sldLayoutId id="2147489347" r:id="rId4"/>
    <p:sldLayoutId id="2147489348" r:id="rId5"/>
    <p:sldLayoutId id="2147489349" r:id="rId6"/>
    <p:sldLayoutId id="2147489350" r:id="rId7"/>
    <p:sldLayoutId id="2147489351" r:id="rId8"/>
    <p:sldLayoutId id="2147489352" r:id="rId9"/>
    <p:sldLayoutId id="2147489353" r:id="rId10"/>
    <p:sldLayoutId id="21474893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22" Type="http://schemas.openxmlformats.org/officeDocument/2006/relationships/tags" Target="../tags/tag251.xml" /><Relationship Id="rId23" Type="http://schemas.openxmlformats.org/officeDocument/2006/relationships/tags" Target="../tags/tag252.xml" /><Relationship Id="rId24" Type="http://schemas.openxmlformats.org/officeDocument/2006/relationships/tags" Target="../tags/tag253.xml" /><Relationship Id="rId25" Type="http://schemas.openxmlformats.org/officeDocument/2006/relationships/tags" Target="../tags/tag254.xml" /><Relationship Id="rId26" Type="http://schemas.openxmlformats.org/officeDocument/2006/relationships/tags" Target="../tags/tag255.xml" /><Relationship Id="rId27" Type="http://schemas.openxmlformats.org/officeDocument/2006/relationships/tags" Target="../tags/tag256.xml" /><Relationship Id="rId28" Type="http://schemas.openxmlformats.org/officeDocument/2006/relationships/tags" Target="../tags/tag257.xml" /><Relationship Id="rId29" Type="http://schemas.openxmlformats.org/officeDocument/2006/relationships/tags" Target="../tags/tag258.xml" /><Relationship Id="rId3" Type="http://schemas.openxmlformats.org/officeDocument/2006/relationships/tags" Target="../tags/tag232.xml" /><Relationship Id="rId30" Type="http://schemas.openxmlformats.org/officeDocument/2006/relationships/tags" Target="../tags/tag259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330040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前台总监职业生涯规划书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前言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自我分析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职业目标设定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行动计划与实施方案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评估与调整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前言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职业生涯规划的意义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实现个人与企业的双赢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明确职业目标与方向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提升个人职业竞争力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有助于个人职业成长与发展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制定职业生涯规划的目的</a:t>
            </a:r>
            <a:endParaRPr lang="zh-CN" altLang="en-US"/>
          </a:p>
        </p:txBody>
      </p:sp>
      <p:sp>
        <p:nvSpPr>
          <p:cNvPr id="10491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实现职业发展：通过规划，逐步实现个人职业发展目标，提高职业成就感和满意度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明确职业目标：通过规划，确定个人职业发展的方向和目标，避免盲目行动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提升职业能力：根据规划，制定学习计划，提升个人技能和知识水平，增强竞争力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适应市场需求：根据市场变化和需求，调整个人职业规划，提高适应能力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3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自我分析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自我优势分析</a:t>
            </a:r>
            <a:endParaRPr lang="zh-CN" altLang="en-US"/>
          </a:p>
        </p:txBody>
      </p:sp>
      <p:sp>
        <p:nvSpPr>
          <p:cNvPr id="104932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沟通能力：擅长与人沟通，能够与不同背景的人进行有效交流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学习能力：具备较强的学习能力和适应能力，能够不断学习和提升自己的能力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解决问题的能力：善于发现问题并解决问题，能够迅速应对各种突发情况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组织能力：具备较强的组织能力和管理能力，能够高效地组织和管理团队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自我劣势分析</a:t>
            </a:r>
            <a:endParaRPr lang="zh-CN" altLang="en-US"/>
          </a:p>
        </p:txBody>
      </p:sp>
      <p:sp>
        <p:nvSpPr>
          <p:cNvPr id="10494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缺乏管理经验：需要不断学习和提升自己的管理能力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沟通技巧有待提高：需要加强与团队成员的沟通和协作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缺乏行业资源：需要积极拓展人脉和资源，为未来的职业发展打下基础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缺乏创新思维：需要不断学习和培养自己的创新思维和创新能力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自我兴趣爱好分析</a:t>
            </a:r>
            <a:endParaRPr lang="zh-CN" altLang="en-US"/>
          </a:p>
        </p:txBody>
      </p:sp>
      <p:sp>
        <p:nvSpPr>
          <p:cNvPr id="104947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喜欢运动：喜欢参加各类运动，包括游泳、瑜伽等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喜欢阅读：阅读各类书籍，包括小说、历史、哲学等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喜欢旅游：喜欢探索不同的城市和文化，拓宽视野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喜欢音乐：喜欢听音乐，包括古典音乐、流行音乐等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4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职业目标设定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短期职业目标</a:t>
            </a:r>
            <a:endParaRPr lang="zh-CN" altLang="en-US"/>
          </a:p>
        </p:txBody>
      </p:sp>
      <p:sp>
        <p:nvSpPr>
          <p:cNvPr id="10496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提升职业技能，掌握更多工作技能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积极参加培训课程，提升个人综合素质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完成公司设定的业绩目标，提升个人业绩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建立良好的人际关系，提高团队协作能力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中期职业目标</a:t>
            </a:r>
            <a:endParaRPr lang="zh-CN" altLang="en-US"/>
          </a:p>
        </p:txBody>
      </p:sp>
      <p:sp>
        <p:nvSpPr>
          <p:cNvPr id="104972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拓展业务范围，扩大公司规模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3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提升管理能力，成为优秀的管理者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拓展人脉资源，扩大社交圈子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4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提升职业技能，成为行业专家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https://d.book118.com/676133004013010034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Office Theme</vt:lpstr>
      <vt:lpstr>前台总监职业生涯规划书</vt:lpstr>
      <vt:lpstr>目录</vt:lpstr>
      <vt:lpstr>单击此处添加章节标题</vt:lpstr>
      <vt:lpstr>前言</vt:lpstr>
      <vt:lpstr>职业生涯规划的意义</vt:lpstr>
      <vt:lpstr>制定职业生涯规划的目的</vt:lpstr>
      <vt:lpstr>自我分析</vt:lpstr>
      <vt:lpstr>自我优势分析</vt:lpstr>
      <vt:lpstr>自我劣势分析</vt:lpstr>
      <vt:lpstr>自我兴趣爱好分析</vt:lpstr>
      <vt:lpstr>职业目标设定</vt:lpstr>
      <vt:lpstr>短期职业目标</vt:lpstr>
      <vt:lpstr>中期职业目标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2024-09-03T01:06:43.033</cp:lastPrinted>
  <dcterms:created xsi:type="dcterms:W3CDTF">2024-09-02T17:06:43Z</dcterms:created>
  <dcterms:modified xsi:type="dcterms:W3CDTF">2024-09-02T17:06:45Z</dcterms:modified>
</cp:coreProperties>
</file>