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3613E-E99D-4743-8F7A-05029D5C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AE91B-8DB6-48D1-AD29-17E5F489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77C6A-5F71-4DBB-A684-FBB81C1A7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92A2C-7776-4CD5-B10F-641AA4073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4D0F9-8676-4D78-A177-2EA57110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D9862-D41A-46C1-8883-B2BEC2DC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5BC82-44C8-4DF8-8DD0-79CB2D3E2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7EDA0-059E-428F-BBA5-34A5C1D3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00E8C-F06C-45DC-B9D0-11CC3892C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4F304-A7E7-4D14-B25E-7BC1A2D81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6AAA1-A7BF-4897-A9F1-EF0DAB269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33201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老年人心里护理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老年人的心理特点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老年人心理护理的方法与技巧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99" r="220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随着人口老龄化的加剧，老年人的心理健康问题越来越受到社会的关注，因此老年人心里护理成为一个重要的研究和实践领域。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老年人心里护理是指关注老年人的心理需求，提供相应的心理支持和辅导，以促进老年人的心理健康和幸福感。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91" b="58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提高老年人的生活质量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良好的心理状态能够增强老年人的幸福感和满足感，提高生活质量。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预防和缓解心理问题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及时的心理支持和辅导可以帮助老年人预防和缓解焦虑、抑郁等心理问题。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促进家庭和社会和谐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良好的心理护理可以增强老年人和家庭成员之间的沟通和理解，促进家庭和谐和社会稳定。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老年人的心理特点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随着年龄的增长，老年人的记忆力逐渐下降，表现为近期记忆力减退和远期记忆力衰退。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333" b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思维速度减慢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625" b="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老年人容易出现注意力分散、难以集中精力完成某项任务的情况。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老年人的思维速度会变得相对缓慢，对于复杂问题的分析和处理能力下降。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认知能力下降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老年人容易出现情绪波动，时而乐观开朗，时而悲观失落。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由于生理、心理和社会环境的变化，老年人容易出现焦虑和抑郁的情绪。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易焦虑和抑郁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部分老年人可能会出现对生活失去兴趣的情况，缺乏积极性和主动性。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对生活失去兴趣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情绪波动与抑郁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随着退休和家庭结构的变化，老年人需要适应新的社会角色和生活方式。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社会角色转变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老年人的社交圈可能会发生变化，需要重新建立和调整人际关系。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061" r="1206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部分老年人可能会感到孤独和被社会隔离，需要关注和陪伴。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孤独感和隔离感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社会角色与人际关系变化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老年人心理护理的方法与技巧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理解情绪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尝试站在老年人的角度理解他们的情绪和感受，给予他们情感上的支持。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耐心倾听老年人的心声，让他们感受到被关注和理解。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在倾听过程中给予回应和反馈，让老年人感受到对话的互动和关注。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042" r="9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https://d.book118.com/676133201105010102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2024-09-27T05:06:03.925</cp:lastPrinted>
  <dcterms:created xsi:type="dcterms:W3CDTF">2024-09-26T21:06:03Z</dcterms:created>
  <dcterms:modified xsi:type="dcterms:W3CDTF">2024-09-26T21:06:05Z</dcterms:modified>
</cp:coreProperties>
</file>