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72DA0-8918-433A-96F5-0DCCE64C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D15CE-834D-4343-A24B-3E799668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A0E24-7625-40F2-B9D5-ADAD319A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48DA9-3EEE-4F6E-893A-8DAD3C1D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1B145-FD37-45DF-AC63-0554E79C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968C4-29E9-4FD4-9CD4-E88046450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46C66-46D4-4CB7-B0B7-4E06AD9B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0C24C-2330-404B-8B1E-FE0DC6DB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0B472-AFF9-4070-BE33-33857C26C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EDA7-4596-41F1-B4D3-47B4C3E1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3E77-3EC3-4A24-9001-5E4F0F606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513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珠宝和手表零售商的数字化客户体验和在线销售培训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数字化客户体验概述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珠宝和手表零售商的数字化客户体验策略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在线销售技巧与策略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数字化客户体验与在线销售的融合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珠宝和手表零售商的数字化客户体验与在线销售实践案例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数字化客户体验概述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数字化客户体验是指通过数字技术和工具，在客户与品牌互动的各个环节中，提供便捷、个性化、有吸引力的服务，从而增强客户满意度和忠诚度。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在珠宝和手表零售行业，数字化客户体验已成为提升品牌竞争力、吸引并留住客户的关键因素。一个优秀的数字化客户体验能够增加销售额、提高客户满意度、增强品牌忠诚度。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通过数据分析和人工智能技术，为客户提供个性化的产品推荐，满足不同需求和偏好。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利用3D建模和增强现实技术，让客户能够在线试戴珠宝和手表，提升购买决策的信心。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虚拟试戴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通过自然语言处理技术和机器学习算法，提供24/7在线的智能客服服务，解答客户疑问并提供购买建议。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在社交媒体平台上与客户进行互动，发布新品信息、活动推广等，增加品牌曝光度和客户参与度。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数字化客户体验在珠宝和手表零售行业中的应用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提升数字化客户体验的关键因素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通过收集和分析客户数据，深入了解客户需求和行为，为优化数字化客户体验提供有力支持。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加强员工对数字化技术和工具的培训，提高他们为客户提供优质服务的能力。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不断引入新的技术和工具，如人工智能、大数据、物联网等，提升数字化客户体验的先进性和便捷性。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将线上线下的各个销售渠道和服务渠道进行整合，为客户提供无缝衔接的购物体验。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珠宝和手表零售商的数字化客户体验策略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个性化体验设计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利用AI技术，根据客户的购买历史、浏览行为和偏好，为客户提供个性化的产品推荐，提高购买转化率。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提供珠宝和手表的定制化服务，如刻字、定制款式等，以满足客户的个性化需求。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通过3D展示、VR/AR技术等，为客户提供互动式的产品体验，让客户能够更直观地了解产品的细节和佩戴效果。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打通线上线下渠道，实现线上选购、线下体验的无缝衔接，提高客户购物便利性。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优化搜索引擎排名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充分利用社交媒体平台，发布产品信息、活动推广等，吸引潜在客户，扩大品牌影响力。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通过SEO优化、关键词广告等手段，提高网站在搜索引擎中的排名，增加曝光率和流量。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收集并分析客户在网站或应用上的行为数据，了解客户的需求和偏好，为产品推荐和服务优化提供依据。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通过A/B测试等方法，比较不同设计方案或营销策略的效果，找出最优方案，提高转化率和客户满意度。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建立客户反馈渠道，收集客户对产品和服务的意见和建议，及时改进和优化，提升客户满意度和忠诚度。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利用数据分析提升客户体验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在线销售技巧与策略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详细的产品描述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撰写准确、生动的产品描述，包括材质、工艺、尺寸等信息，帮助客户了解产品的特点和价值。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虚拟现实和增强现实技术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利用VR和AR技术，为客户提供沉浸式的购物体验，让他们能够更直观地感受产品的佩戴效果。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高质量图片和视频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提供清晰、多角度的产品图片和高分辨率的视频，让客户能够全面了解产品的外观和细节。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有效的产品展示和描述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关注时尚潮流和个性化需求，提供定制化的产品和营销策略，如限量版、联名款等。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年轻客户群体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强调品牌价值和优质服务，提供专业的购买咨询和售后服务，提升客户忠诚度。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中高端客户群体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提供礼品定制和批量采购服务，满足企业商务礼品、员工福利等需求。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企业客户群体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针对不同客户群体的销售策略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https://d.book118.com/676135134231010050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2024-09-16T10:24:42.747</cp:lastPrinted>
  <dcterms:created xsi:type="dcterms:W3CDTF">2024-09-16T02:24:42Z</dcterms:created>
  <dcterms:modified xsi:type="dcterms:W3CDTF">2024-09-16T02:24:44Z</dcterms:modified>
</cp:coreProperties>
</file>