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14ACD-FA9D-4C70-9C4E-97357D9AD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CCC85-771A-440F-8FAA-8038DFB4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C4C29-EA13-483D-B8E1-62D9D8175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AE317-DBE3-4226-B5A5-5FFDAAAE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20AFA-A29B-4299-A1E1-0169F799A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9874C-BBF4-44B2-80EB-C827E3B6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84A3C-81FE-4F13-976E-646E0036D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5DC4D-C2D1-4340-8366-05C248803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BB6C1-E13E-4FC9-933C-4FD69D32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89236-F89E-4442-B144-5EA3B5A4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1B314-FE25-417A-B689-40D3F061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3522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前后的变化\n## 1.护理的基本概念与重要性\n### 1.1护理的定义及其发展历程\n### 1.2护理的重要性及影响\n### 1.3护理在不同领域的应用\n## 2.护理前后的身体健康变化\n### 2.1护理对身体健康的积极影响\n### 2.2护理前后的身体健康指标对比\n### 2.3护理对特定疾病的影响及康复作用\n## 3.护理前后的心理健康变化\n### 3.1护理对心理健康的积极影响\n### 3.2护理前后的心理健康指标对比\n### 3.3护理对特定心理问题的影响及康复作用\n## 4.护理前后的生活质量变化\n### 4.1护理对生活质量的影响\n### 4.2护理前后的生活质量指标对比\n### 4.3护理对特定生活方面的影响及改善作用\n## 5.护理前后的社会支持变化\n### 5.1护理对社会支持的影响\n### 5.2护理前后的社会支持指标对比\n### 5.3护理对特定社会支持方面的影响及改善作用\n## 6.护理的案例分析\n### 6.1成功护理案例分析\n### 6.2护理过程中的挑战与应对策略\n### 6.3护理案例的启示与借鉴意义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护理前后的变化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护理的基本概念与重要性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护理是一门综合性应用科学，关注人类健康、疾病、预防、治疗、康复等方面的问题。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护理通过护理人员、患者、家庭和其他健康专业人员之间的合作，实现健康目标。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护理包括临床护理、社区护理、健康教育、康复护理等多个领域。</a:t>
                </a:r>
                <a:endParaRPr/>
              </a:p>
            </p:txBody>
          </p:sp>
          <p:sp>
            <p:nvSpPr>
              <p:cNvPr id="2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古代护理：古代护理主要依赖于家庭照顾和民间草药治疗，缺乏专业的护理知识和技能。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近现代护理：随着医学的发展，护理逐渐成为一个独立的学科，护理知识和技能得到不断完善。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现代护理：现代护理强调以患者为中心，关注患者的整体健康需求，运用多种护理方法和手段提高护理质量。</a:t>
                </a:r>
                <a:endParaRPr/>
              </a:p>
            </p:txBody>
          </p:sp>
          <p:sp>
            <p:nvSpPr>
              <p:cNvPr id="2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2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护理对患者的健康恢复和生活质量具有重要意义。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护理可以降低疾病的发病率和死亡率，提高公共卫生水平。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护理有助于提高医疗服务的效率和质量，降低医疗成本。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护理的影响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护理对患者的生理、心理、社会功能等方面产生积极影响。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护理可以提高患者及其家庭对疾病的认知和应对能力。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护理有助于促进社会和谐，提高人民群众的健康素养。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护理在不同领域的应用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临床护理是指在医疗机构为患者提供的护理服务，包括住院护理、门诊护理、急诊护理等。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临床护理涉及疾病的诊断、治疗、康复等多个环节，护理人员需要具备丰富的专业知识和技能。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社区护理是指在社区为居民提供的护理服务，包括家庭护理、健康促进、疾病预防等。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社区护理强调以家庭为中心，关注居民的整体健康需求，提高社区健康水平。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康复护理是指在康复机构为患者提供的护理服务，包括康复训练、康复评估、康复指导等。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康复护理旨在帮助患者恢复功能，提高生活质量，重返社会。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护理前后的身体健康变化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促进身体康复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护理人员通过实施护理措施，帮助患者缓解症状，促进身体康复。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护理人员指导患者进行康复训练，提高患者的自理能力和生活质量。</a:t>
                </a:r>
                <a:endParaRPr/>
              </a:p>
            </p:txBody>
          </p:sp>
          <p:sp>
            <p:nvSpPr>
              <p:cNvPr id="28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预防疾病复发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护理人员通过健康教育，提高患者的健康素养，预防疾病复发。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护理人员定期对患者进行随访，及时发现和处理潜在的健康问题。</a:t>
                </a:r>
                <a:endParaRPr/>
              </a:p>
            </p:txBody>
          </p:sp>
          <p:sp>
            <p:nvSpPr>
              <p:cNvPr id="28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护理人员关注患者的心理需求，提供心理支持和心理疏导，提高生活质量。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护理人员协助患者建立健康的生活习惯，促进身心健康。</a:t>
                </a:r>
                <a:endParaRPr/>
              </a:p>
            </p:txBody>
          </p:sp>
          <p:sp>
            <p:nvSpPr>
              <p:cNvPr id="29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护理对身体健康的积极影响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生理指标</a:t>
                </a:r>
                <a:endParaRPr/>
              </a:p>
            </p:txBody>
          </p:sp>
          <p:sp>
            <p:nvSpPr>
              <p:cNvPr id="2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护理前：患者可能存在疼痛、发热、恶心等症状，生理指标异常。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护理后：患者症状缓解，生理指标恢复正常或明显改善。</a:t>
                </a:r>
                <a:endParaRPr/>
              </a:p>
            </p:txBody>
          </p:sp>
        </p:grpSp>
        <p:grpSp>
          <p:nvGrpSpPr>
            <p:cNvPr id="29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康复指标</a:t>
                </a:r>
                <a:endParaRPr/>
              </a:p>
            </p:txBody>
          </p:sp>
          <p:sp>
            <p:nvSpPr>
              <p:cNvPr id="2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护理前：患者可能存在活动受限、自理能力下降等问题，康复指标较差。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护理后：患者活动能力恢复，自理能力提高，康复指标明显改善。</a:t>
                </a:r>
                <a:endParaRPr/>
              </a:p>
            </p:txBody>
          </p:sp>
        </p:grpSp>
        <p:grpSp>
          <p:nvGrpSpPr>
            <p:cNvPr id="30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生活质量指标</a:t>
                </a:r>
                <a:endParaRPr/>
              </a:p>
            </p:txBody>
          </p:sp>
          <p:sp>
            <p:nvSpPr>
              <p:cNvPr id="3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护理前：患者可能存在焦虑、抑郁等心理问题，生活质量指标较低。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护理后：患者心理状况改善，生活质量指标明显提高。</a:t>
                </a:r>
                <a:endParaRPr/>
              </a:p>
            </p:txBody>
          </p:sp>
        </p:grpSp>
      </p:grpSp>
      <p:pic>
        <p:nvPicPr>
          <p:cNvPr id="30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护理前后的身体健康指标对比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慢性病护理</a:t>
                </a:r>
                <a:endParaRPr/>
              </a:p>
            </p:txBody>
          </p:sp>
          <p:sp>
            <p:nvSpPr>
              <p:cNvPr id="3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护理对慢性病患者的生活质量、心理状况等方面产生积极影响。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护理人员通过健康教育、康复训练等措施，帮助慢性病患者控制病情，延缓病程进展。</a:t>
                </a:r>
                <a:endParaRPr/>
              </a:p>
            </p:txBody>
          </p:sp>
        </p:grpSp>
        <p:grpSp>
          <p:nvGrpSpPr>
            <p:cNvPr id="31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创伤康复</a:t>
                </a:r>
                <a:endParaRPr/>
              </a:p>
            </p:txBody>
          </p:sp>
          <p:sp>
            <p:nvSpPr>
              <p:cNvPr id="3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护理对创伤患者的伤口愈合、功能恢复等方面具有重要作用。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护理人员通过实施伤口护理、康复训练等措施，促进创伤患者的功能恢复。</a:t>
                </a:r>
                <a:endParaRPr/>
              </a:p>
            </p:txBody>
          </p:sp>
        </p:grpSp>
        <p:grpSp>
          <p:nvGrpSpPr>
            <p:cNvPr id="31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传染病护理</a:t>
                </a:r>
                <a:endParaRPr/>
              </a:p>
            </p:txBody>
          </p:sp>
          <p:sp>
            <p:nvSpPr>
              <p:cNvPr id="3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护理对传染病患者的病情控制、心理状况等方面产生积极影响。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护理人员通过实施隔离措施、健康教育等措施，预防传染病的传播，提高患者的治愈率。</a:t>
                </a:r>
                <a:endParaRPr/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护理对特定疾病的影响及康复作用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护理前后的心理健康变化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减轻心理压力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护理人员通过心理疏导、心理支持等措施，帮助患者缓解心理压力。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护理人员关注患者的心理需求，提高患者的心理适应能力。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护理人员通过心理健康教育、心理干预等措施，改善患者的心理状况。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护理人员帮助患者建立积极的心态，提高患者的心理韧性。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护理人员通过心理支持、心理疏导等措施，提高患者的生活质量。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护理人员关注患者的心理需求，促进患者的身心健康。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护理对心理健康的积极影响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心理压力指标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护理前：患者可能存在焦虑、抑郁等心理问题，心理压力指标较高。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护理后：患者心理状况改善，心理压力指标降低。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心理适应能力指标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护理前：患者可能存在心理适应能力较差的问题，难以应对生活中的压力和挑战。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护理后：患者心理适应能力提高，能够更好地应对生活中的压力和挑战。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生活质量指标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护理前：患者可能存在心理问题，影响生活质量。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护理后：患者心理状况改善，生活质量指标提高。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护理前后的心理健康指标对比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护理对焦虑症患者的心理状况、生活质量等方面产生积极影响。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护理人员通过心理疏导、心理支持等措施，帮助焦虑症患者缓解症状，提高生活质量。</a:t>
                </a:r>
                <a:endParaRPr/>
              </a:p>
            </p:txBody>
          </p:sp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焦虑症护理</a:t>
                </a:r>
                <a:endParaRPr/>
              </a:p>
            </p:txBody>
          </p:sp>
        </p:grpSp>
        <p:grpSp>
          <p:nvGrpSpPr>
            <p:cNvPr id="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护理对抑郁症患者的心理状况、生活质量等方面产生积极影响。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护理人员通过心理健康教育、心理干预等措施，帮助抑郁症患者缓解症状，提高生活质量。</a:t>
                </a:r>
                <a:endParaRPr/>
              </a:p>
            </p:txBody>
          </p:sp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抑郁症护理</a:t>
                </a:r>
                <a:endParaRPr/>
              </a:p>
            </p:txBody>
          </p:sp>
        </p:grpSp>
        <p:grpSp>
          <p:nvGrpSpPr>
            <p:cNvPr id="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护理对心理创伤患者的心灵康复、心理适应等方面具有重要作用。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护理人员通过心理疏导、心理支持等措施，帮助心理创伤患者走出阴影，重建自信。</a:t>
                </a:r>
                <a:endParaRPr/>
              </a:p>
            </p:txBody>
          </p:sp>
          <p:sp>
            <p:nvSpPr>
              <p:cNvPr id="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心理创伤护理</a:t>
                </a:r>
                <a:endParaRPr/>
              </a:p>
            </p:txBody>
          </p:sp>
        </p:grpSp>
      </p:grpSp>
      <p:pic>
        <p:nvPicPr>
          <p:cNvPr id="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护理对特定心理问题的影响及康复作用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https://d.book118.com/676135224005010050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护理前后的变化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2024-09-15T02:24:37.713</cp:lastPrinted>
  <dcterms:created xsi:type="dcterms:W3CDTF">2024-09-14T18:24:37Z</dcterms:created>
  <dcterms:modified xsi:type="dcterms:W3CDTF">2024-09-14T18:24:39Z</dcterms:modified>
</cp:coreProperties>
</file>