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2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08DB-6F9A-482A-A134-77C29F275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EEB33-7D41-46A2-A74F-B10D94BE6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FB5E-AD09-4B36-81F5-F62429F2C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B82EFE-51D0-4636-83D1-FEF42B02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573D8-8097-48FB-8F67-67117FC21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A9984-C06B-403F-803D-44ACD2CD2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B52391-10B5-4F62-A767-AC9549D07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2A2A5-1E27-445F-8D62-9A3F0835B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D36DD-6EBD-43E0-8D25-71227D3E9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F4286-6A24-41BD-B2A0-F320A31B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E407-E121-4F53-9BDC-D7AAB9140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51" r:id="rId2"/>
    <p:sldLayoutId id="2147485452" r:id="rId3"/>
    <p:sldLayoutId id="2147485453" r:id="rId4"/>
    <p:sldLayoutId id="2147485454" r:id="rId5"/>
    <p:sldLayoutId id="2147485455" r:id="rId6"/>
    <p:sldLayoutId id="2147485456" r:id="rId7"/>
    <p:sldLayoutId id="2147485457" r:id="rId8"/>
    <p:sldLayoutId id="2147485458" r:id="rId9"/>
    <p:sldLayoutId id="2147485459" r:id="rId10"/>
    <p:sldLayoutId id="214748546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tags" Target="../tags/tag185.xml" /><Relationship Id="rId24" Type="http://schemas.openxmlformats.org/officeDocument/2006/relationships/tags" Target="../tags/tag186.xml" /><Relationship Id="rId25" Type="http://schemas.openxmlformats.org/officeDocument/2006/relationships/tags" Target="../tags/tag187.xml" /><Relationship Id="rId26" Type="http://schemas.openxmlformats.org/officeDocument/2006/relationships/tags" Target="../tags/tag188.xml" /><Relationship Id="rId27" Type="http://schemas.openxmlformats.org/officeDocument/2006/relationships/tags" Target="../tags/tag189.xml" /><Relationship Id="rId28" Type="http://schemas.openxmlformats.org/officeDocument/2006/relationships/tags" Target="../tags/tag190.xml" /><Relationship Id="rId29" Type="http://schemas.openxmlformats.org/officeDocument/2006/relationships/tags" Target="../tags/tag191.xml" /><Relationship Id="rId3" Type="http://schemas.openxmlformats.org/officeDocument/2006/relationships/tags" Target="../tags/tag165.xml" /><Relationship Id="rId30" Type="http://schemas.openxmlformats.org/officeDocument/2006/relationships/tags" Target="../tags/tag192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1030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动物的群体决策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群体决策的定义和类型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动物群体决策的机制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动物群体决策的优势和局限性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动物群体决策的实例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动物群体决策与人类决策的对比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群体决策的定义和类型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群体决策的定义</a:t>
            </a:r>
            <a:endParaRPr lang="zh-CN" altLang="en-US"/>
          </a:p>
        </p:txBody>
      </p:sp>
      <p:sp>
        <p:nvSpPr>
          <p:cNvPr id="1048918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群体决策是由多个个体共同参与的决策过程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4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8926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32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个体之间相互影响、协商和合作，达成共同的目标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群体决策的目的是为了获得更准确、全面和可靠的信息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42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8948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群体决策可以减少个体偏见和错误，提高决策的科学性和合理性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群体决策的类型</a:t>
            </a:r>
            <a:endParaRPr lang="zh-CN" altLang="en-US"/>
          </a:p>
        </p:txBody>
      </p:sp>
      <p:sp>
        <p:nvSpPr>
          <p:cNvPr id="10489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共识决策：所有成员达成一致意见的决策方式。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多数决策：超过半数成员赞成的决策方式。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权威决策：由权威人士或机构做出决策的方式。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投票决策：通过投票方式决定最优方案的决策方式。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动物群体决策的机制</a:t>
            </a:r>
            <a:endParaRPr lang="zh-CN" altLang="en-US"/>
          </a:p>
        </p:txBody>
      </p:sp>
      <p:sp>
        <p:nvSpPr>
          <p:cNvPr id="104904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动物群体的社会结构</a:t>
            </a:r>
            <a:endParaRPr lang="zh-CN" altLang="en-US"/>
          </a:p>
        </p:txBody>
      </p:sp>
      <p:sp>
        <p:nvSpPr>
          <p:cNvPr id="1049090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群体凝聚力：动物之间相互依存、共同生存的关系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动物群体决策的机制：个体之间的相互影响和协作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社会等级制度：不同个体在群体中的地位和作用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繁殖策略：动物群体中繁殖和繁衍后代的方式和策略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动物群体决策的信号传递</a:t>
            </a:r>
            <a:endParaRPr lang="zh-CN" altLang="en-US"/>
          </a:p>
        </p:txBody>
      </p:sp>
      <p:sp>
        <p:nvSpPr>
          <p:cNvPr id="104915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动物通过声音、姿态和气味等信号传递信息，协调群体行动。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信号传递是动物群体决策的重要机制之一，有助于提高群体的生存和繁殖成功率。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信号传递能够减少群体内部的冲突和竞争，促进群体内部的合作。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信号传递有助于动物在群体中建立等级关系和相互信任。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动物群体决策的协调方式</a:t>
            </a:r>
            <a:endParaRPr lang="zh-CN" altLang="en-US"/>
          </a:p>
        </p:txBody>
      </p:sp>
      <p:sp>
        <p:nvSpPr>
          <p:cNvPr id="104923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6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动物通过声音、动作和化学信号进行沟通，达成一致意见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动物之间相互观察和模仿，形成集体行为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4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动物群体中的领导者通过自身地位和影响力引导群体决策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0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动物群体中的个体之间形成默契，共同应对环境变化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动物群体决策的优势和局限性</a:t>
            </a:r>
            <a:endParaRPr lang="zh-CN" altLang="en-US"/>
          </a:p>
        </p:txBody>
      </p:sp>
      <p:sp>
        <p:nvSpPr>
          <p:cNvPr id="104929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动物群体决策的优势</a:t>
            </a:r>
            <a:endParaRPr lang="zh-CN" altLang="en-US"/>
          </a:p>
        </p:txBody>
      </p:sp>
      <p:sp>
        <p:nvSpPr>
          <p:cNvPr id="104934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提高适应性：动物群体决策可以更好地适应环境变化，提高群体的适应性。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5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增强繁殖能力：动物群体决策可以促进种群内部的繁殖和繁衍，增加种群数量。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优化资源分配：动物群体可以更有效地分配资源，提高整个群体的生存机会。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提高生存率：群体决策可以降低被捕食的风险，提高生存率。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https://d.book118.com/676141030032010045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动物的群体决策</vt:lpstr>
      <vt:lpstr>目录</vt:lpstr>
      <vt:lpstr>群体决策的定义和类型</vt:lpstr>
      <vt:lpstr>群体决策的定义</vt:lpstr>
      <vt:lpstr>群体决策的类型</vt:lpstr>
      <vt:lpstr>动物群体决策的机制</vt:lpstr>
      <vt:lpstr>动物群体的社会结构</vt:lpstr>
      <vt:lpstr>动物群体决策的信号传递</vt:lpstr>
      <vt:lpstr>动物群体决策的协调方式</vt:lpstr>
      <vt:lpstr>动物群体决策的优势和局限性</vt:lpstr>
      <vt:lpstr>动物群体决策的优势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2024-09-13T20:37:27.927</cp:lastPrinted>
  <dcterms:created xsi:type="dcterms:W3CDTF">2024-09-13T12:37:27Z</dcterms:created>
  <dcterms:modified xsi:type="dcterms:W3CDTF">2024-09-13T12:37:30Z</dcterms:modified>
</cp:coreProperties>
</file>