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1366E-37E0-46C5-91C3-B8B24081F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03D56-8304-43AB-8488-7B4F88030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A0187-CD1C-4189-8D75-EA361642C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58AB9-D5B4-4F6D-974C-6BD1311F1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1A1AF-E11E-4C06-BCB3-A87419C27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7DA3E-EFCE-4F33-B45C-E075811B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83912-5559-49E6-A415-9487B4C77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25EF8-62EE-464B-9677-45CB79BF9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9A349-8D86-4941-8AAC-77068D9AC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944F7-9285-4363-9B13-61B1C719B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D736B-4512-44B8-8EA5-F6D9CBF77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41214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心里咨询与辅导的价值与影响力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心里咨询与辅导的价值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心里咨询与辅导的影响力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心里咨询与辅导的实践应用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心里咨询与辅导的挑战与机遇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应对心理健康问题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随着社会压力的增加，越来越多的人面临心理健康问题。心里咨询与辅导作为一种专业的服务，旨在帮助人们解决心理困扰，增强心理健康。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心里咨询与辅导不仅关注问题的解决，更重视个人的成长和发展。通过提供专业的指导和支持，心里咨询与辅导有助于个人在认知、情感和行为等方面取得积极的改变。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心里咨询与辅导是一种通过与专业的心理咨询师建立合作关系，探讨个人内心的感受、想法和行为，以寻求解决问题、增强心理健康和促进个人成长的过程。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心里咨询与辅导为来访者提供一个安全、保密的环境，让他们能够自由地表达自己的情感和经历，从而获得情感上的支持和理解。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专业的心理咨询师能够帮助来访者识别和处理各种心理问题，如焦虑、抑郁、人际关系困扰等，提供有效的解决方案。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通过心里咨询与辅导，来访者可以深入了解自己的内心世界，发现潜在的资源和力量，进而实现个人的成长和发展。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心里咨询与辅导不仅关注已有问题的解决，还注重预防心理疾病的发生。通过提供心理健康教育和指导，帮助人们建立积极的生活态度和健康的行为习惯。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心里咨询与辅导的定义和重要性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心里咨询与辅导的价值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87" b="7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90" b="70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促进个人成长和发展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提升自我意识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通过心理咨询，个人可以更深入地了解自己的情感、需求和价值观，从而增强自我意识，促进个人成长。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发掘潜力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心理咨询可以帮助个人发掘自身的潜力和优势，学会更好地应对挑战和困难。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促进人格完善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心理咨询有助于个人形成健康、积极的人格特质，如自信、乐观和坚韧。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心理咨询可以为个人提供一个安全、支持性的环境，帮助缓解心理压力和紧张情绪。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通过心理咨询，个人可以学会有效的应对策略，降低患上心理疾病的风险。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心理咨询不仅关注问题的解决，还注重个人心理健康的全面提升，包括情感、认知和行为等方面。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提高心理健康水平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提高人际交往能力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心理咨询可以帮助个人改善人际关系，提高沟通技巧和应对冲突的能力。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促进社会融入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通过心理咨询，个人可以更好地适应社会规范和文化，增强社会归属感。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增强抗逆力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心理咨询有助于个人培养应对挫折和困难的能力，提高抗逆力和心理韧性。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增强社会适应能力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心里咨询与辅导的影响力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心理咨询与辅导可以帮助个人识别、理解和处理心理问题，如焦虑、抑郁等，从而提升个人的心理健康水平。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通过心理咨询与辅导，个人可以深入了解自己的内心世界，发现潜在的能力和优势，进而实现自我成长和发展。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心理咨询与辅导可以教授个人有效的应对策略和技能，帮助他们在面对挑战和困难时保持积极和乐观的态度。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增强应对能力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提升家庭教育水平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通过心理咨询与辅导，家长可以获得更多的教育方法和技巧，以更科学、更有效的方式教育和引导孩子。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心理咨询与辅导可以协助家庭建立积极、健康、和谐的家庭氛围，让每个家庭成员都能感受到归属感和安全感。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改善家庭关系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心理咨询与辅导可以帮助家庭成员更好地沟通和理解彼此，减少冲突和误解，从而改善家庭关系。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https://d.book118.com/676141214114010045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2024-09-14T05:12:10.864</cp:lastPrinted>
  <dcterms:created xsi:type="dcterms:W3CDTF">2024-09-13T21:12:10Z</dcterms:created>
  <dcterms:modified xsi:type="dcterms:W3CDTF">2024-09-13T21:12:12Z</dcterms:modified>
</cp:coreProperties>
</file>