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74DF2-AF66-4ABE-8A33-AEDF6247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2395D-0BF1-4196-9F27-F15DBDC36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92220-DFB8-4FFF-8719-7D022EE6C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3C9D9-5FA0-417C-9FCE-AB50562F4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667876-643D-4564-92E3-E367E9057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257CE-BE9A-494B-971D-E2D7BAF7E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92BC1-382A-4379-BEFB-830722DE7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32555-844C-4B3F-A8DE-26D926499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567C4-E83F-4240-902D-D7B23F3C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4AB82-2DD9-47DD-A800-986E9F1D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697AF-3C94-4E89-9C16-C1ED7CF3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2050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三甲医院评审数据上报工作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三甲医院评审数据上报工作概述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三甲医院评审数据上报工作的流程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三甲医院评审数据上报工作的关键要素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三甲医院评审数据上报工作的挑战和解决方案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三甲医院评审数据上报工作的案例分析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三甲医院评审数据上报工作概述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三甲医院评审数据上报工作是指按照国家相关规定，三甲医院需要定期向主管部门上报医院运营数据、医疗质量数据等信息的过程。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上报工作是医院管理的重要组成部分，对于医院内部管理、外部监管和患者就医等方面都具有重要意义。通过数据上报，医院可以及时发现和改进管理中的不足，提高医疗质量和效率；主管部门可以全面了解医院的运营状况，为政策制定提供依据；患者可以更加信任医院，提高就医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数据上报工作的定义和重要性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数据上报工作的历史和发展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我国三甲医院评审数据上报工作始于上世纪90年代，当时主要是为了规范医院管理、提高医疗质量而开展的。随着医疗改革的深入和信息化技术的发展，数据上报工作的内容和形式也在不断变化和升级。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我国三甲医院评审数据上报工作已经实现了信息化、网络化和智能化。医院可以通过专门的软件系统进行数据的采集、整理和上报；主管部门可以通过网络平台进行数据的审核和分析，实现远程监管。未来，随着医疗大数据技术的发展，数据上报工作将更加精细化、个性化，为医院和患者提供更加全面、高效的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数据上报工作应遵循真实性、准确性、及时性和完整性等原则，确保数据的可靠性和可用性。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数据上报制度，明确责任分工和流程规范；应加强数据的采集、整理和审核工作，确保数据的真实性和准确性；应按照主管部门的要求及时上报数据，不得漏报、瞒报或虚报；应加强数据的安全管理和保密工作，防止数据泄露和滥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数据上报工作的基本原则和要求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三甲医院评审数据上报工作的流程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https://d.book118.com/676142050021010035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2024-09-04T17:35:10.137</cp:lastPrinted>
  <dcterms:created xsi:type="dcterms:W3CDTF">2024-09-04T09:35:10Z</dcterms:created>
  <dcterms:modified xsi:type="dcterms:W3CDTF">2024-09-04T09:35:12Z</dcterms:modified>
</cp:coreProperties>
</file>