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C22C5-1663-45B0-8D2E-633871F89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08F6E-FBE8-4F45-99AE-F6DD07ABB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FA70-0F09-45E2-9EAB-BA384464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9565D-77AD-48B4-BB8E-F7CD0338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C89D2-49E3-4078-9B56-C98C584D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22F17-81A3-48F8-AEB7-7766FA97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D190D-1C3E-4903-8850-16FF3249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92449-5B88-41AD-A532-B5F8AB264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48A1F-517B-485A-B5F4-D5CA40C0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766AA-07E5-4609-AF0D-7E030A322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091CD-6EAF-4D26-B3F5-92392592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2054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家长会如何促进孩子全面发展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家长会的组织形式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家长会的实际效果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如何更好地发挥家长会的作用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成功案例分享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加强家校沟通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家长与老师之间的沟通，可以更好地了解孩子在学校的表现和需求。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家长可以通过家长会了解学校的教育理念和教学方法，从而更好地配合学校教育孩子。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家长会可以促进家长之间的交流，分享教育经验和方法，共同提高教育水平。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家长会可以加强家长对学校的信任和支持，形成家校合作的良好氛围。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促进孩子全面发展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家长会是家长了解孩子在学校表现的重要途径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家长会可以帮助家长更好地了解孩子的兴趣爱好和特长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家长会可以促进家长与老师之间的沟通和合作，共同为孩子制定合适的教育计划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家长会可以激发孩子的学习积极性和自信心，帮助他们更好地适应学校和社会生活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共同关注孩子成长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家长是孩子的第一任老师，对孩子的成长起着至关重要的作用。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家长会是家长与老师沟通的桥梁，可以及时了解孩子在学校的表现和需求。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家长会可以帮助家长更好地了解孩子的学习进度和困难，以便更好地辅导孩子。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家长会可以促进家长与老师之间的合作，共同为孩子创造一个良好的成长环境。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家长会的组织形式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定期召开家长会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定期召开家长会的重要性：及时了解孩子的学习情况和成长需求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家长会的频率：根据学校规定和家长需求，定期召开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家长会的参与人员：家长、老师、学生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家长会的内容：包括孩子的学习情况、成长需求、家庭教育等方面的交流和讨论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家长会的内容和形式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家长会的目的：促进孩子全面发展，加强家长与学校的沟通与合作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家长会的内容：包括孩子的学习成绩、行为习惯、兴趣爱好、心理健康等方面的介绍和讨论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家长会的形式：可以是家长与老师一对一的交流，也可以是家长之间的交流，还可以是家长与学校领导之间的交流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家长会的时间安排：可以选择在学期初、学期中、学期末等关键时间点进行，以便及时了解孩子的学习情况和成长变化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家长会的参与人员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家长：孩子的父母或其他监护人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老师：孩子的班主任或其他任课老师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学生：孩子本人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学校领导：校长、副校长等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其他相关人员：如心理咨询师、教育专家等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家长会的实际效果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https://d.book118.com/676142054103010032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Montserrat ExtraBold</vt:lpstr>
      <vt:lpstr>Office Theme</vt:lpstr>
      <vt:lpstr>家长会如何促进孩子全面发展</vt:lpstr>
      <vt:lpstr>目录</vt:lpstr>
      <vt:lpstr>家长会的重要性</vt:lpstr>
      <vt:lpstr>加强家校沟通</vt:lpstr>
      <vt:lpstr>促进孩子全面发展</vt:lpstr>
      <vt:lpstr>共同关注孩子成长</vt:lpstr>
      <vt:lpstr>家长会的组织形式</vt:lpstr>
      <vt:lpstr>定期召开家长会</vt:lpstr>
      <vt:lpstr>家长会的内容和形式</vt:lpstr>
      <vt:lpstr>家长会的参与人员</vt:lpstr>
      <vt:lpstr>家长会的实际效果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2024-08-31T10:38:55.735</cp:lastPrinted>
  <dcterms:created xsi:type="dcterms:W3CDTF">2024-08-31T02:38:55Z</dcterms:created>
  <dcterms:modified xsi:type="dcterms:W3CDTF">2024-08-31T02:38:57Z</dcterms:modified>
</cp:coreProperties>
</file>