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D1E56-ED9B-42A3-9765-DE3C09116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E40CB-426C-419F-AB3B-06A0DACDB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EF9FC-D1BB-425A-811B-8B8738EC3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B176E2-1293-4578-B9CC-9FDDE11FD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3D3730-805F-458D-B10D-1BC15CC5F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A445E4-4213-4639-9E3D-78A3FAFA8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38B0BE-A3A3-49E8-90B1-DCBA6B793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2DF432-82D0-4CDC-91C5-15B2E69B0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6A7717-9A1B-414D-837B-9C183E9E0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98541-4A98-4B20-9633-74D4EA6E0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BBC46-A8C7-472B-A078-C66B1E550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142111004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社区护理疾病的三级预防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第一级预防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第二级预防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第三级预防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实施策略与措施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624" b="36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社区护理疾病三级预防的定义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三级预防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在疾病的发病前、发病中和发病后三个阶段采取的相应预防措施。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以社区为单位，为社区居民提供全面、连续的护理服务。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社区护理疾病三级预防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在社区护理中，针对疾病采取的三级预防措施，旨在减少疾病的发生、发展和死亡。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通过三级预防措施，可以减少疾病的发生，提高居民的健康水平。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提高居民健康水平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17" r="14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降低医疗费用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25" b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促进社区和谐发展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833" r="10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减少疾病的发生和发展，可以降低医疗费用，减轻社会和个人的经济负担。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通过社区护理疾病三级预防，可以促进社区居民的身心健康，提高社区的和谐发展水平。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社区护理疾病三级预防的重要性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第一级预防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通过制定全面的健康促进计划，提高社区居民的健康意识和自我保健能力。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制定健康促进计划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开展各种形式的健康教育活动，如讲座、培训、宣传资料等，向社区居民传授健康知识和技能。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为社区居民提供个性化的健康咨询和指导，帮助他们建立健康的生活方式。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健康咨询与指导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健康促进与健康教育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针对社区居民的不良行为习惯，制定相应的行为干预计划，如戒烟、限酒、合理饮食等。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792" r="4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行为干预计划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为社区居民提供行为支持与监督，鼓励他们坚持健康行为，并及时纠正不良行为。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行为支持与监督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建立激励机制，对坚持健康行为的社区居民给予一定的奖励或鼓励，提高他们的积极性。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健康行为干预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建设健康设施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在社区内建设健康设施，如健身器材、游泳池、健康步道等，方便社区居民进行体育锻炼和休闲活动。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改善环境卫生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加强社区环境卫生管理，定期清理垃圾、消毒公共场所等，为社区居民创造一个干净、整洁的生活环境。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营造健康氛围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通过宣传标语、宣传画等形式，营造健康向上的社区氛围，鼓励社区居民积极参与健康活动。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125" r="161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健康环境改善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第二级预防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https://d.book118.com/676142111004010033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2024-09-01T10:13:58.194</cp:lastPrinted>
  <dcterms:created xsi:type="dcterms:W3CDTF">2024-09-01T02:13:58Z</dcterms:created>
  <dcterms:modified xsi:type="dcterms:W3CDTF">2024-09-01T02:14:00Z</dcterms:modified>
</cp:coreProperties>
</file>