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5B4CE-3D3B-48FA-BFEA-F5B7B6AF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D224-2E52-4894-BB4E-3C800D1C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BFB3-C661-48CB-B8AF-A1E5CB8E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1DBB1-2ABC-4F4F-8D20-EB83A768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8256E-6C84-4EF0-A5B4-27BDC8053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7045B-9752-48C2-BFA0-7CF4CBBA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70625-6370-421B-8060-F20F7D6D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8DB32-10CB-46C6-BFD9-50E0B427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01F90-4DD5-46F5-8E5A-55E36839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7F312-5036-4CA0-BCDC-5BE88A93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AEBE2-28B2-438C-9763-EC1D5B2E8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086" r:id="rId2"/>
    <p:sldLayoutId id="2147493087" r:id="rId3"/>
    <p:sldLayoutId id="2147493088" r:id="rId4"/>
    <p:sldLayoutId id="2147493089" r:id="rId5"/>
    <p:sldLayoutId id="2147493090" r:id="rId6"/>
    <p:sldLayoutId id="2147493091" r:id="rId7"/>
    <p:sldLayoutId id="2147493092" r:id="rId8"/>
    <p:sldLayoutId id="2147493093" r:id="rId9"/>
    <p:sldLayoutId id="2147493094" r:id="rId10"/>
    <p:sldLayoutId id="21474930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3004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项目管理资源管理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项目管理的重要性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项目管理中的资源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资源管理的策略和方法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资源管理的实践与案例分析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提升资源管理能力的途径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项目管理的重要性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项目成功与资源管理的关系</a:t>
            </a:r>
            <a:endParaRPr lang="zh-CN" altLang="en-US"/>
          </a:p>
        </p:txBody>
      </p:sp>
      <p:sp>
        <p:nvSpPr>
          <p:cNvPr id="10488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资源合理配置：有效的资源管理能够确保项目所需的资源得到合理配置，避免浪费和不足。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资源优化利用：通过合理的资源管理，可以优化资源的利用，提高资源的效率和效益。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降低项目风险：有效的资源管理可以帮助项目降低风险，确保项目的顺利进行。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提高项目成功率：良好的资源管理是项目成功的关键因素之一，能够提高项目的成功率。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资源管理在项目管理中的地位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优化资源配置，提高项目效益和成功率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资源管理是项目管理的重要组成部分，确保项目顺利实施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协调内外部资源，增强项目团队凝聚力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有效应对资源风险，保证项目进度和质量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资源管理对项目目标的影响</a:t>
            </a:r>
            <a:endParaRPr lang="zh-CN" altLang="en-US"/>
          </a:p>
        </p:txBody>
      </p:sp>
      <p:sp>
        <p:nvSpPr>
          <p:cNvPr id="10489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资源合理配置：确保项目所需资源得到有效利用，避免浪费和不足。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资源共享：实现资源共享，提高资源利用率，降低项目成本。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资源风险管理：识别和评估项目资源风险，制定应对措施，确保项目顺利进行。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资源优化：通过合理的资源调配和优化，提高项目执行效率，降低成本。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项目管理中的资源</a:t>
            </a:r>
            <a:endParaRPr lang="zh-CN" altLang="en-US"/>
          </a:p>
        </p:txBody>
      </p:sp>
      <p:sp>
        <p:nvSpPr>
          <p:cNvPr id="104903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定义：指项目中涉及的人员的技能、能力和经验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重要性：确保项目顺利实施，提高项目成功率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管理方法：合理分配人员，建立有效的沟通机制，激励员工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常见问题：人员配置不足或过剩，沟通障碍，员工士气低落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物力资源</a:t>
            </a:r>
            <a:endParaRPr lang="zh-CN" altLang="en-US"/>
          </a:p>
        </p:txBody>
      </p:sp>
      <p:sp>
        <p:nvSpPr>
          <p:cNvPr id="10491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获取方式：采购、租赁、借用、自制等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定义：项目所需的各种物理资源，如设备、材料、设施等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管理措施：合理规划、科学调度、有效利用、及时维护等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重要性：保障项目顺利进行，提高项目效率和质量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财力资源</a:t>
            </a:r>
            <a:endParaRPr lang="zh-CN" altLang="en-US"/>
          </a:p>
        </p:txBody>
      </p:sp>
      <p:sp>
        <p:nvSpPr>
          <p:cNvPr id="10491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定义：财力资源是指在项目管理中，用于购买、租赁或租赁设备、材料、工具等所需的资金。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作用：财力资源是项目管理中不可或缺的资源之一，是项目实施的基础和保障。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管理方式：财力资源的管理包括预算制定、资金筹措、资金使用和成本控制等方面，需要建立完善的财务管理体系和制度。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重要性：财力资源的充足与否直接影响到项目的进度和质量，因此，合理规划和使用财力资源是项目管理中非常重要的一环。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时间资源</a:t>
            </a:r>
            <a:endParaRPr lang="zh-CN" altLang="en-US"/>
          </a:p>
        </p:txBody>
      </p:sp>
      <p:sp>
        <p:nvSpPr>
          <p:cNvPr id="10492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时间资源是项目管理中最重要的资源之一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有效的时间管理可以提高项目效率和质量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时间资源的优化可以提高项目效益和客户满意度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时间资源的合理分配和利用对于项目成功至关重要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资源管理的策略和方法</a:t>
            </a:r>
            <a:endParaRPr lang="zh-CN" altLang="en-US"/>
          </a:p>
        </p:txBody>
      </p:sp>
      <p:sp>
        <p:nvSpPr>
          <p:cNvPr id="104928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https://d.book118.com/676143004043010054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宋体</vt:lpstr>
      <vt:lpstr>Office Theme</vt:lpstr>
      <vt:lpstr>项目管理资源管理</vt:lpstr>
      <vt:lpstr>目录</vt:lpstr>
      <vt:lpstr>项目管理的重要性</vt:lpstr>
      <vt:lpstr>项目成功与资源管理的关系</vt:lpstr>
      <vt:lpstr>资源管理在项目管理中的地位</vt:lpstr>
      <vt:lpstr>资源管理对项目目标的影响</vt:lpstr>
      <vt:lpstr>项目管理中的资源</vt:lpstr>
      <vt:lpstr>人力资源</vt:lpstr>
      <vt:lpstr>物力资源</vt:lpstr>
      <vt:lpstr>财力资源</vt:lpstr>
      <vt:lpstr>时间资源</vt:lpstr>
      <vt:lpstr>资源管理的策略和方法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2024-09-21T08:16:04.805</cp:lastPrinted>
  <dcterms:created xsi:type="dcterms:W3CDTF">2024-09-21T00:16:04Z</dcterms:created>
  <dcterms:modified xsi:type="dcterms:W3CDTF">2024-09-21T00:16:06Z</dcterms:modified>
</cp:coreProperties>
</file>