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352597-9792-4386-BD46-1B78790E9D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82D26C2-201C-4919-BD1C-3644593B37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4D6505-03AC-4F63-B3F5-F624B8FBF5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CD40EE1-488E-4EFC-87A7-0450BBFFC9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519E504-7F9A-4EF6-BC53-171ADB7CA44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1E4C9A5-A5B4-45FB-AAC7-7B5AB265FB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11BFB25-66F8-49BE-A2D7-749C6D2810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D2CD983-38DC-4633-9FD4-ADE70F66D2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E904AD-E14E-47E1-BD1B-E2F2B8974C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2844C6-2C85-4EBA-8CC4-4E062A714B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6BD017-45C4-423A-9563-21DA3D4794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76144004005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《血塞通市场计划》ppt课件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血塞通市场概述</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血塞通产品分析</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血塞通市场计划</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血塞通市场推广计划</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预期效果与评估</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血塞通市场概述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血塞通市场现状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血塞通市场规模</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目前全球血塞通市场规模约为XX亿美元，预计未来几年将以每年XX%的速度增长。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血塞通市场参与者</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市场主要由大型制药公司、生物技术公司和独立药品分销商组成。</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血塞通市场区域分布</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市场主要分布在北美、欧洲和亚太地区，其中亚太地区增长最快。</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血塞通市场技术进步</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新药研发、药物剂型改进和生产工艺优化等技术的发展将进一步推动血塞通市场的增长。</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血塞通市场法规环境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各国政府对药品监管政策的调整将影响血塞通市场的竞争格局和未来发展。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血塞通市场增长驱动因素</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随着人口老龄化、慢性病发病率上升以及医疗保健支出的增加，血塞通市场需求不断增长。</a:t>
            </a:r>
          </a:p>
        </p:txBody>
      </p:sp>
      <p:pic>
        <p:nvPicPr>
          <p:cNvPr id="10" name="Picture 10"/>
          <p:cNvPicPr>
            <a:picLocks noChangeAspect="1"/>
          </p:cNvPicPr>
          <p:nvPr/>
        </p:nvPicPr>
        <p:blipFill>
          <a:blip r:embed="rId2"/>
          <a:srcRect l="7886" r="7886"/>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血塞通市场发展趋势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血塞通市场新进入者</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一些生物技术公司和初创企业正在通过创新药物和技术进入血塞通市场。</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血塞通市场主要竞争者</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辉瑞、赛诺菲、罗氏等大型制药公司是血塞通市场的领导者。</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血塞通市场竞争格局</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市场呈现寡头垄断格局，少数几家大型制药公司占据了大部分市场份额。</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血塞通市场竞争格局</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血塞通产品分析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血塞通主要成分来源于天然植物，具有绿色、安全的优点。</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天然来源</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多效合一</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适用范围广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血塞通具有活血化瘀、舒筋活络、抗血栓形成等多种功效。</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适用于心脑血管疾病、中风偏瘫、脑梗塞等疾病的预防和治疗。</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血塞通产品特点</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临床试验证明，血塞通对心脑血管疾病的治疗和预防效果显著。</a:t>
            </a:r>
          </a:p>
        </p:txBody>
      </p:sp>
      <p:pic>
        <p:nvPicPr>
          <p:cNvPr id="5" name="Picture 5"/>
          <p:cNvPicPr>
            <a:picLocks noChangeAspect="1"/>
          </p:cNvPicPr>
          <p:nvPr/>
        </p:nvPicPr>
        <p:blipFill>
          <a:blip r:embed="rId2"/>
          <a:srcRect l="16792" r="1679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疗效显著</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血塞通成分天然，副作用小，安全性高。</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安全性高</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相较于其他同类产品，血塞通的价格更加亲民，更符合大众消费需求。</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价格合理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血塞通产品的优势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相较于一些国际知名品牌，血塞通在市场上的知名度还有待提高。</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品牌知名度不高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目前血塞通的宣传力度相对较小，很多消费者对产品的功效和特点了解不足。</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宣传力度不够</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5375" r="153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目前血塞通产品的使用方法较为繁琐，不够便捷，可能会影响消费者的使用体验。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使用方法不够便捷</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血塞通产品的不足</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血塞通市场计划</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https://d.book118.com/676144004005010033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12</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12</vt:i4>
      </vt:variant>
    </vt:vector>
  </HeadingPairs>
  <TitlesOfParts>
    <vt:vector baseType="lpstr" size="17">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2024-09-01T10:44:04.341</cp:lastPrinted>
  <dcterms:created xsi:type="dcterms:W3CDTF">2024-09-01T02:44:04Z</dcterms:created>
  <dcterms:modified xsi:type="dcterms:W3CDTF">2024-09-01T02:44:06Z</dcterms:modified>
</cp:coreProperties>
</file>