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ACBB0-35A4-460B-9C20-4C300C616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B1F5E-D1E9-4B6F-8682-73409C67D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B23BA-4D45-4E9B-AAC1-5A3B39704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26002-84B3-4418-9157-991ECFEED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64708-5944-485B-A978-7FB7B64F0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336C4D-ACEB-4B74-9858-2FF493A35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088EF0-153A-401F-BB67-C067D0AC5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EE43B-5997-441F-9867-CA0AD6960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75580-68C9-4748-97AC-D907DEE75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8D4BB-B644-4392-BB06-6C5009008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46C05-72F6-4308-9D0E-D26A77B3E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44202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培训工作中的安全教育素材开发和技术创新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安全教育素材开发的重要性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安全教育素材的种类与制作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安全教育素材的开发流程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安全教育素材的技术创新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安全教育素材的应用与效果评估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安全教育素材开发的重要性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定期开展安全教育培训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通过定期组织安全教育培训，向员工普及安全知识和技能，提高员工的安全意识。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制作安全教育素材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利用图文、视频、动画等形式制作安全教育素材，使员工更加直观地了解安全知识和操作规程。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开展安全文化活动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通过开展安全文化活动，如安全知识竞赛、安全演练等，激发员工参与安全教育的积极性，提高员工的安全意识。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收集和分析企业内外的事故案例，总结事故原因和教训，为制定预防措施提供依据。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分析事故案例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制定预防措施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根据事故案例分析结果，制定相应的预防措施，如加强设备维护、规范操作流程等。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对预防措施的实施情况进行监测和评估，及时发现问题并采取改进措施，确保预防措施的有效性。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预防安全事故发生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强化安全管理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建立健全的安全管理体系，明确各级管理人员在安全管理中的职责和任务，确保各项安全措施得到有效执行。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开展安全检查与评估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定期开展安全检查与评估，及时发现和整改安全隐患，确保企业生产安全。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制定安全标准与规范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根据行业标准和法律法规，制定适合企业的安全标准与规范，确保企业生产过程中的安全。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保障企业生产安全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安全教育素材的种类与制作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安全知识类素材是安全教育的基础，包括安全规章制度、安全法律法规、安全常识等内容。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这类素材主要针对员工的安全知识进行普及，帮助员工了解安全规章制度、安全法律法规以及日常生活中的安全常识，提高员工的安全意识。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安全知识类素材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安全事故案例类素材通过收集和分析真实的安全事故案例，帮助员工了解事故原因和后果，提高员工对安全的重视。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这类素材通常包括事故现场照片、视频、事故调查报告等内容，通过展示事故的严重后果和原因，提醒员工注意安全，避免类似事故的发生。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安全事故案例类素材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安全操作演示类素材通过视频、动画等形式，演示安全操作流程和注意事项，帮助员工掌握正确的安全操作方法。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这类素材通常包括操作规程演示、安全防护用品使用演示等内容，通过具体的操作演示，使员工更好地掌握安全操作技能，降低操作风险。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安全操作演示类素材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安全教育游戏类素材通过游戏化的方式，吸引员工参与安全教育活动，提高员工的安全意识和技能。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这类素材通常包括安全知识问答游戏、安全操作挑战游戏等内容，通过有趣的游戏形式，激发员工学习安全知识的兴趣和积极性。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安全教育游戏类素材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安全教育素材的开发流程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了解培训对象的需求和特点，以便制作符合其需求的素材。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明确希望通过安全教育素材达到的效果，如提高安全意识、掌握安全操作技能等。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确定教育目标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内容策划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设计主题和框架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根据需求分析的结果，规划教育素材的主题和整体框架。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制定内容大纲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列出每个主题下的具体内容，确保覆盖所有关键点。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根据内容需要，选择适合的媒介形式，如文字、图片、视频、动画等。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选择合适的媒介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根据内容大纲，开始制作教育素材，注重内容的准确性和表达的清晰度。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创作与制作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素材制作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https://d.book118.com/676144202014010100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2024-09-23T22:15:49.490</cp:lastPrinted>
  <dcterms:created xsi:type="dcterms:W3CDTF">2024-09-23T14:15:49Z</dcterms:created>
  <dcterms:modified xsi:type="dcterms:W3CDTF">2024-09-23T14:15:51Z</dcterms:modified>
</cp:coreProperties>
</file>