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6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62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9687A-B46F-4DF2-A266-ECE84B115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4D618-2919-4DDD-B443-06B4F26FC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EB93F-88E9-4DE9-84B0-CBE19ECCE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CDF28-4709-46AD-8FB1-BC4EC6B0F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317B7A-6EED-455F-BA48-CEBBD47D3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6662EB-86CE-4BAF-A0C8-6BE264E84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CDCB12-80B1-403A-BC6D-4052E610C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8D61E7-4730-4E4D-B53B-F50904F75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3AAB5-06EB-4E41-9D25-1D0F16E8B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BD46A-8595-4631-BD3B-175EACBF0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F8854-2B77-4BDB-A12E-AD6059AFA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611" r:id="rId2"/>
    <p:sldLayoutId id="2147497612" r:id="rId3"/>
    <p:sldLayoutId id="2147497613" r:id="rId4"/>
    <p:sldLayoutId id="2147497614" r:id="rId5"/>
    <p:sldLayoutId id="2147497615" r:id="rId6"/>
    <p:sldLayoutId id="2147497616" r:id="rId7"/>
    <p:sldLayoutId id="2147497617" r:id="rId8"/>
    <p:sldLayoutId id="2147497618" r:id="rId9"/>
    <p:sldLayoutId id="2147497619" r:id="rId10"/>
    <p:sldLayoutId id="214749762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450241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九年级名著阅读教学设计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教学目标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教学内容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教学方法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教学评价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教学反思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提高学生阅读兴趣</a:t>
            </a:r>
            <a:endParaRPr lang="zh-CN" altLang="en-US"/>
          </a:p>
        </p:txBody>
      </p:sp>
      <p:sp>
        <p:nvSpPr>
          <p:cNvPr id="104902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2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3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通过阅读名著，拓宽学生视野，增强文化素养和综合素质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3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让学生感受到名著的魅力和价值，培养阅读兴趣和终身学习的意识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激发学生对名著的热爱和好奇心，培养阅读兴趣和习惯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4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引导学生深入理解名著，提高阅读能力和文学鉴赏水平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培养学生阅读习惯</a:t>
            </a:r>
            <a:endParaRPr lang="zh-CN" altLang="en-US"/>
          </a:p>
        </p:txBody>
      </p:sp>
      <p:sp>
        <p:nvSpPr>
          <p:cNvPr id="104907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激发学生阅读兴趣，引导学生主动阅读名著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培养学生良好的阅读习惯，提高阅读能力和阅读效率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拓展学生的阅读视野，增加学生的文化底蕴和文学素养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促进学生个性化发展，提高学生的综合素质和创新能力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https://d.book118.com/676145024124010051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九年级名著阅读教学设计</vt:lpstr>
      <vt:lpstr>目录</vt:lpstr>
      <vt:lpstr>添加章节标题</vt:lpstr>
      <vt:lpstr>教学目标</vt:lpstr>
      <vt:lpstr>提高学生阅读兴趣</vt:lpstr>
      <vt:lpstr>培养学生阅读习惯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2024-09-17T08:20:40.681</cp:lastPrinted>
  <dcterms:created xsi:type="dcterms:W3CDTF">2024-09-17T00:20:40Z</dcterms:created>
  <dcterms:modified xsi:type="dcterms:W3CDTF">2024-09-17T00:20:43Z</dcterms:modified>
</cp:coreProperties>
</file>