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24CEC-70E6-45F2-B4F8-D62E737D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F828D-6E49-4E77-AECC-F080BF5C4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9D461-67EF-42D5-8B57-72E83885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51C1B-C57E-40C3-971C-8BCA806E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5F88B-711C-40C9-9C50-985DCEF64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9CE19-1FFA-4FFB-8562-9DBE4461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2B60F-7813-40F9-9136-6CC048A0D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79AC8-B58A-43E2-A2D4-DAE3601DC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7C762-0C62-4EE4-9F34-873202B92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E09C3-4A8F-46F9-97F8-D6B6D9A8C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4CBC4-8FAC-4EF9-ACE6-7F6E75F2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31" Type="http://schemas.openxmlformats.org/officeDocument/2006/relationships/tags" Target="../tags/tag155.xml" /><Relationship Id="rId32" Type="http://schemas.openxmlformats.org/officeDocument/2006/relationships/tags" Target="../tags/tag156.xml" /><Relationship Id="rId33" Type="http://schemas.openxmlformats.org/officeDocument/2006/relationships/tags" Target="../tags/tag15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31" Type="http://schemas.openxmlformats.org/officeDocument/2006/relationships/tags" Target="../tags/tag220.xml" /><Relationship Id="rId32" Type="http://schemas.openxmlformats.org/officeDocument/2006/relationships/tags" Target="../tags/tag221.xml" /><Relationship Id="rId33" Type="http://schemas.openxmlformats.org/officeDocument/2006/relationships/tags" Target="../tags/tag22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22" Type="http://schemas.openxmlformats.org/officeDocument/2006/relationships/tags" Target="../tags/tag27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5014313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胆小管炎性肝炎的护理查房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疾病相关知识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胆小管炎性肝炎：一种以胆小管损伤为主要特征的肝炎类型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治疗：抗病毒治疗、保肝治疗、对症治疗等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诊断：肝功能检查、影像学检查等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分类：可分为急性和慢性两种类型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临床表现：黄疸、乏力、食欲不振等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病因：病毒感染、药物、酒精等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病因与诱因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病毒感染：乙型肝炎病毒、丙型肝炎病毒等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自身免疫性疾病：系统性红斑狼疮、类风湿性关节炎等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药物性肝损伤：抗生素、抗肿瘤药物等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酒精性肝病：长期大量饮酒导致的肝损伤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非酒精性脂肪性肝病：肥胖、糖尿病等导致的脂肪肝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其他：遗传因素、环境因素等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临床表现与诊断标准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临床表现：发热、乏力、食欲不振、恶心、呕吐、腹痛、腹泻等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诊断标准：肝功能异常、肝肿大、肝区疼痛、黄疸等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辅助检查：肝功能检查、肝胆B超、CT等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鉴别诊断：与其他肝病相鉴别，如病毒性肝炎、酒精性肝炎等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病史：有乙型肝炎病史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检查结果：肝功能异常，B超显示胆小管炎性改变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症状：乏力、食欲不振、恶心、呕吐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入院主诉与初步诊断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主诉：患者自述的症状、持续时间等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初步诊断：根据主诉和检查结果，初步判断病情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治疗方案：根据初步诊断，制定相应的治疗方案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病程记录与治疗过程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患者基本信息：年龄、性别、职业等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病程记录：发病时间、症状、检查结果等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治疗过程：药物治疗、手术治疗、康复治疗等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治疗效果：症状缓解、检查结果改善等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护理措施：生活护理、饮食护理、心理护理等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原因：胆管炎性肝炎引起的腹部疼痛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持续时间：急性、慢性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影响：影响患者生活质量，可能导致焦虑、抑郁等情绪问题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程度：轻度、中度、重度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皮肤瘙痒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治疗：使用抗过敏药物，如抗组胺药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护理措施：保持皮肤清洁，使用温和的护肤品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症状：皮肤干燥、发红、瘙痒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原因：胆管炎性肝炎导致皮肤瘙痒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https://d.book118.com/676150143131010043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胆小管炎性肝炎的护理查房</vt:lpstr>
      <vt:lpstr>目录</vt:lpstr>
      <vt:lpstr>疾病相关知识</vt:lpstr>
      <vt:lpstr>定义与分类</vt:lpstr>
      <vt:lpstr>病因与诱因</vt:lpstr>
      <vt:lpstr>临床表现与诊断标准</vt:lpstr>
      <vt:lpstr>病例汇报</vt:lpstr>
      <vt:lpstr>患者基本信息</vt:lpstr>
      <vt:lpstr>入院主诉与初步诊断</vt:lpstr>
      <vt:lpstr>病程记录与治疗过程</vt:lpstr>
      <vt:lpstr>护理诊断</vt:lpstr>
      <vt:lpstr>疼痛</vt:lpstr>
      <vt:lpstr>皮肤瘙痒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2024-09-11T13:21:58.145</cp:lastPrinted>
  <dcterms:created xsi:type="dcterms:W3CDTF">2024-09-11T05:21:58Z</dcterms:created>
  <dcterms:modified xsi:type="dcterms:W3CDTF">2024-09-11T05:22:00Z</dcterms:modified>
</cp:coreProperties>
</file>