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6272AC-9299-4D3C-A89A-CF4DEF35C1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5A349D-A3D8-487A-BE44-9154653303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45DF30-F8A1-4717-A764-BE4C989B67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A53522-0F3F-494E-89CA-CE80373DA9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8FDF769-3A80-4C25-A9D6-85E57C3DF2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25CE10A-82E7-4A3B-9815-8EEF04514C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1B9F702-AA26-4862-BCE2-33ABA23EFE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36C0C1-54DE-49D0-9675-1A549D50A9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53BA65-8E10-4AC1-80E5-8E2E8CB167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031B98-B5E3-493F-A8F4-07021E2B33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7358FA-0249-4876-85FA-3FAE5591E3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emf" /><Relationship Id="rId3" Type="http://schemas.openxmlformats.org/officeDocument/2006/relationships/image" Target="../media/image7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emf" /><Relationship Id="rId3" Type="http://schemas.openxmlformats.org/officeDocument/2006/relationships/image" Target="../media/image9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6152045120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烫伤伤口护理案例分析与实践\n## 1.烫伤伤口的基本认识与分类\n### 1.1烫伤伤口的概念与成因\n### 1.2烫伤伤口的类型与分级\n### 1.3烫伤伤口的影响与后果\n## 2.烫伤伤口护理的基本原则与方法\n### 2.1烫伤伤口护理的重要性\n### 2.2烫伤伤口护理的基本步骤与方法\n### 2.3烫伤伤口护理的注意事项与技巧\n## 3.烫伤伤口护理的案例分析\n### 3.1轻度烫伤伤口的护理案例\n### 3.2中度烫伤伤口的护理案例\n### 3.3重度烫伤伤口的护理案例\n## 4.烫伤伤口护理的实践操作\n### 4.1烫伤伤口清洗与消毒的操作\n### 4.2烫伤伤口敷料的选择与更换\n### 4.3烫伤伤口疼痛管理与康复训练\n## 5.烫伤伤口护理的并发症预防与处理\n### 5.1烫伤伤口感染与预防措施\n### 5.2烫伤伤口愈合障碍与处理策略\n### 5.3烫伤伤口瘢痕形成与防治方法\n## 6.烫伤伤口护理的展望与未来\n### 6.1烫伤伤口护理的发展趋势\n### 6.2烫伤伤口护理的创新技术与方法\n### 6.3烫伤伤口护理的持续教育与培训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6000"/>
              <a:t>烫伤伤口护理案例分析与实践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TENCENT DOCS SMART CREATE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Tencent</a:t>
            </a:r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Docs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95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烫伤伤口的基本认识与分类</a:t>
            </a:r>
            <a:endParaRPr/>
          </a:p>
        </p:txBody>
      </p:sp>
      <p:sp>
        <p:nvSpPr>
          <p:cNvPr id="96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68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6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烫伤伤口是指因热力、电流、化学物质等作用于皮肤所造成的损伤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热力：如火焰、高温液体、蒸汽等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电流：如触电、电火花等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化学物质：如酸碱、腐蚀性物质等</a:t>
                </a:r>
                <a:endParaRPr/>
              </a:p>
            </p:txBody>
          </p:sp>
        </p:grpSp>
        <p:grpSp>
          <p:nvGrpSpPr>
            <p:cNvPr id="171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7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烫伤伤口的成因多种多样，涉及日常生活、工业生产、战争等多个领域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日常生活：如烹饪、洗澡、取暖等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工业生产：如焊接、炼钢、化工等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战争：如战火、爆炸等</a:t>
                </a:r>
                <a:endParaRPr/>
              </a:p>
            </p:txBody>
          </p:sp>
        </p:grpSp>
      </p:grpSp>
      <p:sp>
        <p:nvSpPr>
          <p:cNvPr id="17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烫伤伤口的概念与成因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6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177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178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浅度烫伤：损伤仅限于表皮和真皮浅层，表现为红肿、疼痛、灼热感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中度烫伤：损伤累及真皮深层和皮下组织，表现为水泡、红肿、疼痛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重度烫伤：损伤累及皮肤全层、肌肉、骨骼等，表现为皮肤炭化、肌肉坏死、骨折等</a:t>
                </a:r>
                <a:endParaRPr/>
              </a:p>
            </p:txBody>
          </p:sp>
          <p:sp>
            <p:nvSpPr>
              <p:cNvPr id="179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烫伤伤口根据深度可分为浅度烫伤、中度烫伤和重度烫伤</a:t>
                </a:r>
                <a:endParaRPr/>
              </a:p>
            </p:txBody>
          </p:sp>
          <p:sp>
            <p:nvSpPr>
              <p:cNvPr id="180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1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82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183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轻度烫伤：Ⅰ度烫伤，一般无需特殊处理，保持伤口清洁、干燥即可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中度烫伤：Ⅱ度烫伤，需要药物治疗、敷料包扎等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重度烫伤：Ⅲ度烫伤，需要紧急处理、住院治疗等</a:t>
                </a:r>
                <a:endParaRPr/>
              </a:p>
            </p:txBody>
          </p:sp>
          <p:sp>
            <p:nvSpPr>
              <p:cNvPr id="184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烫伤伤口的分级有助于判断伤情严重程度，指导治疗方案的选择</a:t>
                </a:r>
                <a:endParaRPr/>
              </a:p>
            </p:txBody>
          </p:sp>
          <p:sp>
            <p:nvSpPr>
              <p:cNvPr id="185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6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8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烫伤伤口的类型与分级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烫伤伤口对患者的生活质量和心理健康造成严重影响</a:t>
                </a:r>
                <a:endParaRPr/>
              </a:p>
            </p:txBody>
          </p:sp>
          <p:sp>
            <p:nvSpPr>
              <p:cNvPr id="19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生活质量：疼痛、瘙痒、感染等不适，影响日常生活和工作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心理健康：烫伤可能留下永久性瘢痕，影响患者的自尊心、自信心</a:t>
                </a:r>
                <a:endParaRPr/>
              </a:p>
            </p:txBody>
          </p:sp>
          <p:sp>
            <p:nvSpPr>
              <p:cNvPr id="19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烫伤伤口可能导致严重的并发症，甚至危及生命</a:t>
                </a:r>
                <a:endParaRPr/>
              </a:p>
            </p:txBody>
          </p:sp>
          <p:sp>
            <p:nvSpPr>
              <p:cNvPr id="20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感染：烫伤伤口容易感染，可能导致败血症、脓毒症等严重感染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愈合障碍：烫伤伤口愈合缓慢，可能导致瘢痕形成、畸形愈合等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营养不良：烫伤伤口消耗大量能量，可能导致患者营养不良、免疫力下降</a:t>
                </a:r>
                <a:endParaRPr/>
              </a:p>
            </p:txBody>
          </p:sp>
          <p:sp>
            <p:nvSpPr>
              <p:cNvPr id="20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烫伤伤口的影响与后果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烫伤伤口护理的基本原则与方法</a:t>
            </a:r>
            <a:endParaRPr/>
          </a:p>
        </p:txBody>
      </p:sp>
      <p:sp>
        <p:nvSpPr>
          <p:cNvPr id="20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11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1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烫伤伤口护理是烧伤治疗的重要组成部分，对于减轻患者痛苦、促进伤口愈合具有重要意义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1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减轻痛苦：正确的护理方法可以减轻患者的疼痛、瘙痒等不适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促进愈合：合理的护理措施有助于促进伤口愈合，减少感染、愈合障碍等并发症</a:t>
                </a:r>
                <a:endParaRPr/>
              </a:p>
            </p:txBody>
          </p:sp>
        </p:grpSp>
        <p:grpSp>
          <p:nvGrpSpPr>
            <p:cNvPr id="214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1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烫伤伤口护理可以降低患者的医疗费用，提高治疗效果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减少感染：正确的伤口护理可以降低感染的发生率，减少抗生素等药物的使用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提高愈合速度：科学的护理方法可以促进伤口愈合，缩短住院时间，降低医疗费用</a:t>
                </a:r>
                <a:endParaRPr/>
              </a:p>
            </p:txBody>
          </p:sp>
        </p:grpSp>
      </p:grpSp>
      <p:sp>
        <p:nvSpPr>
          <p:cNvPr id="21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烫伤伤口护理的重要性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9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烫伤伤口护理的基本步骤与方法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220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烫伤伤口护理的基本步骤包括清洗、消毒、敷料包扎、疼痛管理、康复训练等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清洗：使用温水和温和的洗涤剂清洗伤口，去除污垢和细菌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消毒：使用合适的消毒剂对伤口进行消毒，减少感染的风险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敷料包扎：根据伤口类型和愈合情况选择合适的敷料，保持伤口清洁、干燥、透气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疼痛管理：使用止痛药物、冷敷等方法缓解患者的疼痛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康复训练：进行适当的康复训练，促进患者肢体功能的恢复</a:t>
            </a:r>
            <a:endParaRPr/>
          </a:p>
        </p:txBody>
      </p:sp>
      <p:cxnSp>
        <p:nvCxnSpPr>
          <p:cNvPr id="221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2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25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26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烫伤伤口护理需要注意无菌操作，防止感染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洗手：护理人员操作前应洗手、戴口罩、戴手套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器具消毒：使用无菌器具和敷料，避免交叉感染</a:t>
                </a:r>
                <a:endParaRPr/>
              </a:p>
            </p:txBody>
          </p:sp>
          <p:pic>
            <p:nvPicPr>
              <p:cNvPr id="22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30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31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烫伤伤口护理需要选择合适的敷料和药物，促进伤口愈合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敷料选择：根据伤口类型和愈合情况选择合适的敷料，如泡沫敷料、生物敷料等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药物使用：根据病情选择合适的抗生素、止痛药物、生长因子等</a:t>
                </a:r>
                <a:endParaRPr/>
              </a:p>
            </p:txBody>
          </p:sp>
          <p:pic>
            <p:nvPicPr>
              <p:cNvPr id="234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35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36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烫伤伤口护理需要定期观察伤口，及时调整治疗方案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伤口观察：定期检查伤口，观察有无感染、愈合不良等并发症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方案调整：根据伤口情况和患者病情调整治疗方案，如更换敷料、调整药物等</a:t>
                </a:r>
                <a:endParaRPr/>
              </a:p>
            </p:txBody>
          </p:sp>
          <p:pic>
            <p:nvPicPr>
              <p:cNvPr id="239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烫伤伤口护理的注意事项与技巧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烫伤伤口护理的案例分析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轻度烫伤伤口的护理案例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2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轻度烫伤伤口表现为红肿、疼痛、灼热感，一般无需特殊处理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清洗：使用温水和温和的洗涤剂清洗伤口，去除污垢和细菌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消毒：使用合适的消毒剂对伤口进行消毒，减少感染的风险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敷料包扎：保持伤口清洁、干燥，避免使用刺激性强的敷料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疼痛管理：使用止痛药物、冷敷等方法缓解患者的疼痛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康复训练：进行适当的康复训练，促进患者肢体功能的恢复</a:t>
            </a:r>
            <a:endParaRPr/>
          </a:p>
        </p:txBody>
      </p:sp>
      <p:cxnSp>
        <p:nvCxnSpPr>
          <p:cNvPr id="13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中度烫伤伤口的护理案例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7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中度烫伤伤口表现为水泡、红肿、疼痛，需要药物治疗、敷料包扎等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清洗：使用温水和温和的洗涤剂清洗伤口，去除污垢和细菌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消毒：使用合适的消毒剂对伤口进行消毒，减少感染的风险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敷料包扎：选择合适的敷料，如泡沫敷料、生物敷料等，保持伤口清洁、干燥、透气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疼痛管理：使用止痛药物、冷敷等方法缓解患者的疼痛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康复训练：进行适当的康复训练，促进患者肢体功能的恢复</a:t>
            </a:r>
            <a:endParaRPr/>
          </a:p>
        </p:txBody>
      </p:sp>
      <p:cxnSp>
        <p:nvCxnSpPr>
          <p:cNvPr id="18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2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重度烫伤伤口的护理案例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23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重度烫伤伤口表现为皮肤炭化、肌肉坏死、骨折等，需要紧急处理、住院治疗等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清洗：使用温水和温和的洗涤剂清洗伤口，去除污垢和细菌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消毒：使用合适的消毒剂对伤口进行消毒，减少感染的风险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敷料包扎：选择合适的敷料，如泡沫敷料、生物敷料等，保持伤口清洁、干燥、透气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疼痛管理：使用止痛药物、冷敷等方法缓解患者的疼痛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康复训练：进行适当的康复训练，促进患者肢体功能的恢复</a:t>
            </a:r>
            <a:endParaRPr/>
          </a:p>
        </p:txBody>
      </p:sp>
      <p:cxnSp>
        <p:nvCxnSpPr>
          <p:cNvPr id="24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https://d.book118.com/676152045120010050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烫伤伤口护理案例分析与实践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2024-09-15T17:55:26.372</cp:lastPrinted>
  <dcterms:created xsi:type="dcterms:W3CDTF">2024-09-15T09:55:26Z</dcterms:created>
  <dcterms:modified xsi:type="dcterms:W3CDTF">2024-09-15T09:55:28Z</dcterms:modified>
</cp:coreProperties>
</file>