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285BE6-77AC-4A9E-B09E-031D9C423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8340F-2E12-4443-90D5-DC817617D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02B85-BA8E-4AE0-98CF-74011A703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1D333-6029-49D8-9918-E3A5D5D2E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0DDA3E-B215-4B7C-8239-6984A2888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DE95C8-A76A-4042-8280-37C32ACE1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3A35AC-7A25-4BE1-BB3D-2F3CB4014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F9820-C608-4D02-9D24-AE55CC187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1B896A-ABE5-4025-A6E4-C7E77E160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0E6DB-E921-4D99-9365-FECAB113E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7DE93-7A64-4B20-85B8-E134FA5213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152211214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帕金森电极植入术后护理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术后生活调整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术后复查与随访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患者及家属教育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通过植入电极刺激大脑深部的特定核团，以改善帕金森病患者的运动障碍症状。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电极植入后，患者通常会在数周内开始感受到症状的改善，包括减少震颤、僵硬和动作迟缓等症状。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手术效果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手术目的和效果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术后恢复期通常需要数周到数月，期间患者需要逐渐适应电极刺激，并配合医生调整刺激参数。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在恢复期内，患者应逐渐恢复日常活动，如散步、做家务等，以促进身体功能的恢复。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手术后的恢复期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恢复活动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恢复时间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术后定期到医院复查，监测电极的工作状态，以及症状的改善情况。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患者应保持健康的生活习惯，包括规律作息、均衡饮食、适度运动等，以促进身体的康复。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调整生活习惯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保持手术部位的清洁，定期更换敷料，避免感染。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留意伤口是否有红肿、渗出等异常现象，及时报告医生。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定期评估患者的疼痛程度，以便采取适当的止痛措施。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遵医嘱使用止痛药，注意观察药物疗效和不良反应。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根据患者的饮食需求和咀嚼能力，提供合适的食物和饮料。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活动与休息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协助患者进行适当的活动和休息，预防血栓形成和肌肉萎缩。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关注患者的情绪变化，提供心理支持和疏导。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鼓励患者保持积极心态，树立康复信心，促进术后恢复。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康复信心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术后生活调整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https://d.book118.com/676152211214010041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2024-09-08T21:13:00.430</cp:lastPrinted>
  <dcterms:created xsi:type="dcterms:W3CDTF">2024-09-08T13:13:00Z</dcterms:created>
  <dcterms:modified xsi:type="dcterms:W3CDTF">2024-09-08T13:13:02Z</dcterms:modified>
</cp:coreProperties>
</file>