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69E15-605C-42B2-90DA-E327CA08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80549-8F1F-4AA1-9044-543FB667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5E679-7063-4493-AC15-D279530EC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DBF10-5470-49FD-A5A8-D3FA1C29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A9CCE-2982-4945-8C67-33F051C2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DB6DF2-DCB5-498D-8B3E-3DD8185B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C29E5D-DD47-407F-8385-306879EA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8A804-6653-482D-8226-B5C7C33E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80BC1-C2F3-4B34-AB1D-7D4D36B9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16FB7-AF10-4A81-8878-D9F52504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0A3B6-8E6E-4D86-9664-CFC4DE16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530102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传染病的流行病学与病原微生物的控制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传染病流行病学概述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常见传染病流行病学分析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病原微生物控制策略与实践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监测预警系统建设与完善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传染病流行病学概述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由病原体引起的，能在人与人、动物与动物或人与动物之间相互传播的一类疾病。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根据病原体的种类和传播方式，传染病可分为病毒性传染病、细菌性传染病、寄生虫病等。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14" b="121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研究疾病在人群中的分布、发生、发展和转归的规律，以及制定预防和控制疾病措施的科学。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包括描述性流行病学、分析性流行病学和实验性流行病学等。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流行病学原理及方法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具有传染性、流行性、季节性、周期性、外来性、地方性等特点。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包括空气传播、水传播、食物传播、接触传播、虫媒传播、土壤传播和垂直传播等。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传染病流行特征与传播途径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包括自然因素、社会因素和个人因素等，如气候、环境、人口密度、卫生条件、生活习惯等。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对传染病的发生、发展和传播进行定量或定性的评估，为制定预防和控制措施提供依据。包括风险评估模型的构建、风险等级的划分以及风险应对策略的制定等。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微生物种类与特点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单细胞微生物，具有多种形态和结构，广泛存在于自然界中，部分种类具有致病性。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多细胞微生物，具有细胞壁和真核细胞结构，部分真菌可引起人类和动物疾病。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非细胞型微生物，由核酸和蛋白质外壳组成，寄生于活细胞内，具有高度的寄生性和致病性。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以寄生方式生存的微生物，包括原虫、蠕虫等，可引起人类和动物寄生虫病。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致病机制及临床表现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细菌致病机制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通过产生毒素、酶、侵犯组织等方式引起疾病，临床表现多样，包括发热、毒血症、感染性休克等。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病毒致病机制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通过侵入宿主细胞，利用宿主细胞代谢系统复制自身，导致细胞损伤和死亡，临床表现主要为病毒性疾病的特有症状和体征。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真菌致病机制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通过产生毒素、侵犯组织等方式引起疾病，临床表现主要为真菌性感染的症状和体征，如皮肤癣菌病、念珠菌病等。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寄生虫致病机制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通过寄生在宿主体内，吸取营养、产生毒素等方式引起疾病，临床表现主要为寄生虫感染的症状和体征，如疟疾、血吸虫病等。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包括细菌培养、细菌形态学检查、细菌生化反应等方法，用于检测细菌的种类和数量。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细菌学检测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病毒学检测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真菌学检测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寄生虫学检测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包括病毒分离培养、病毒抗原检测、病毒核酸检测等方法，用于检测病毒的存在和复制情况。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包括真菌培养、真菌形态学检查、真菌抗原检测等方法，用于检测真菌的种类和数量。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包括寄生虫虫卵检测、寄生虫抗体检测、寄生虫核酸检测等方法，用于检测寄生虫感染的情况。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包括加强个人卫生、避免接触感染源、提高免疫力等方法，预防微生物感染的发生。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消毒法如高温、紫外线等和化学消毒法如含氯消毒剂、过氧化物等，用于杀灭或去除微生物，防止疾病的传播和感染的发生。同时，针对不同的微生物种类和污染程度，需要选择合适的消毒灭菌方法和剂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预防措施及消毒灭菌技术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常见传染病流行病学分析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主要通过空气传播，包括飞沫、尘埃等方式。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普遍易感，但儿童、老年人、慢性病患者等人群更易感。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多发生于冬春季节，与气温变化、人群聚集等因素有关。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加强通风换气，避免到人群密集场所，佩戴口罩等。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主要通过粪-口途径传播，包括食物、水源等方式。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普遍易感，但个人卫生习惯差、免疫力低下的人群更易感。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多发生于夏秋季节，与气温高、湿度大、食品易腐败等因素有关。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加强食品卫生管理，注意个人卫生，避免食用不洁食品等。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肠道传染病流行病学特征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主要通过血液或血制品传播，包括输血、注射、手术等方式。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普遍易感，但多次输血、注射、手术等人群更易感。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加强血液制品管理，严格消毒医疗器械，避免不必要的输血和手术等。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血液传播性传染病流行病学特征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https://d.book118.com/676153010211010103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2024-09-29T04:29:40.109</cp:lastPrinted>
  <dcterms:created xsi:type="dcterms:W3CDTF">2024-09-28T20:29:40Z</dcterms:created>
  <dcterms:modified xsi:type="dcterms:W3CDTF">2024-09-28T20:29:42Z</dcterms:modified>
</cp:coreProperties>
</file>