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1F65A-121C-443F-8102-A47B7913B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D1269C-560A-40A4-85C0-A0B0C44E9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3500B-09B6-4F14-8ADC-275548094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638AC9-0BCA-468A-952B-914FE27C1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9BAD45-B6A0-4B4E-82BD-90A83659C5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DB68C3-EA23-44A9-BB4A-4BBE51F9A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8505FA-E32A-4570-AAF6-A14D144D9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CAB085-46E9-4A72-BE12-4292A00D2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F3B253-A78C-4AFA-8736-CD0607DFA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960CC6-B366-47AC-AB56-BE2AF068D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2CCE7A-BFDC-48F7-B9A4-627C7390D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153054024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提高协同合作能力实现团队目标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协同合作能力的重要性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当前协同合作能力现状及问题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提高协同合作能力的策略与措施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实现团队目标的路径与方法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案例分析：成功提高协同合作能力的团队实践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250" r="6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在当前复杂多变的工作环境中，协同合作是实现团队目标的关键。通过协同合作，团队成员可以相互支持、共享资源、共同解决问题，从而提高工作效率和创新能力。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强调协同合作的重要性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随着企业竞争的加剧和全球化的趋势，团队面临的挑战也日益复杂。为了提高团队的适应能力和竞争力，必须注重协同合作能力的培养。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应对团队面临的挑战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未来协同合作的展望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本次汇报将展望未来的协同合作趋势和挑战，并提出一些建议和思考，以帮助团队成员更好地应对未来的协同合作需求。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团队成员的角色和职责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本次汇报将涵盖团队成员在协同合作中的角色和职责，包括领导者、执行者、协调者等，以及各自在协同合作中应承担的责任。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协同合作的策略和技巧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本次汇报将介绍一些有效的协同合作策略和技巧，如建立信任、有效沟通、解决冲突等，以帮助团队成员更好地进行协同合作。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协同合作的实践案例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本次汇报将分享一些成功的协同合作实践案例，包括跨部门的协同合作、跨文化的协同合作等，以展示协同合作的重要性和价值。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协同合作能力的重要性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398" b="43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9782" b="1978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提升团队整体效率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协同合作能够明确团队成员的分工，避免任务重叠和浪费资源，从而提高工作效率。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互补优势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不同成员具有不同的专业知识和技能，协同合作能够充分发挥各自的优势，形成互补效应，提升团队整体实力。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协同合作可以加强团队成员之间的联系和沟通，能够快速响应变化，调整工作策略，保持团队的敏捷性。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协同合作过程中，团队成员需要相互信任和支持，共同面对挑战和解决问题。信任的建立能够增强团队的凝聚力和向心力。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协同合作要求团队成员之间保持有效沟通，包括清晰表达自己的想法、倾听他人的意见、及时反馈工作进展等，从而促进信息流通和团队协作。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情感共鸣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协同合作可以促进团队成员之间的情感共鸣，增强彼此的理解和尊重，形成良好的团队氛围和企业文化。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0417" r="1041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50" r="167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加强团队成员间的沟通与信任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22" r="222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协同合作可以激发团队成员的创新思维，通过集思广益和头脑风暴等方式，产生新的想法和解决方案，推动团队不断创新和进步。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协同合作可以促进团队成员之间的知识共享和经验交流，使得团队成员能够不断学习和成长，提高个人和团队的整体素质。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知识共享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协同合作可以帮助团队成员拓展人际关系网络，与更多的人建立联系和合作关系，从而为团队的发展带来更多的机会和资源。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拓展人际关系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促进团队创新与发展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当前协同合作能力现状及问题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部分团队成员缺乏主动合作意识，过于关注个人目标，忽视团队整体目标。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团队协作意识不足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分工不明确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2" r="12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团队成员间沟通不充分，信息传递不及时、不准确，导致工作重复或资源浪费。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团队内部分工模糊，责任不清，容易出现推诿扯皮现象。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团队成员间信任度低，彼此猜疑，难以形成紧密的合作关系。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缺乏信任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团队成员个人目标与团队整体目标存在偏差，导致行动不一致。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目标不一致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团队激励机制不完善，难以激发团队成员的合作积极性和创造力。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缺乏有效激励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团队成员来自不同背景和文化，价值观和行为习惯存在差异，影响合作效果。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文化差异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团队组织结构僵化，不适应项目需求变化，阻碍协同合作。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组织结构不合理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1" r="171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6250" r="6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团队领导缺乏领导力，无法有效引导和激励团队成员积极合作。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领导风格不当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提高协同合作能力的策略与措施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目标与团队成员能力匹配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根据团队成员的能力和资源情况，制定切实可行的目标，避免过高或过低的目标对团队士气产生负面影响。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目标调整与更新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随着项目进展和外部环境变化，及时调整和更新团队目标，保持目标的时效性和适应性。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确定具体、可衡量的目标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团队目标应该具有明确性、可衡量性，以便团队成员能够清晰地了解需要达到的标准。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制定明确的团队目标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542" r="1454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组织定期的团队会议，让团队成员分享工作进展、交流想法和解决问题，提高团队沟通效率。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定期团队会议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鼓励团队成员提出不同意见和看法，促进开放、坦诚的讨论氛围，激发团队创造力。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鼓励开放讨论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根据团队成员的沟通习惯和项目需求，采用面对面交流、电话会议、电子邮件等多种沟通方式，确保信息畅通无阻。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采用多种沟通方式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建立有效的沟通机制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https://d.book118.com/676153054024010043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2024-09-10T23:02:44.661</cp:lastPrinted>
  <dcterms:created xsi:type="dcterms:W3CDTF">2024-09-10T15:02:44Z</dcterms:created>
  <dcterms:modified xsi:type="dcterms:W3CDTF">2024-09-10T15:02:46Z</dcterms:modified>
</cp:coreProperties>
</file>