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D3F69-B54F-4094-B9A9-2404BD047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D6F21D-2851-4CE8-8BCC-08F17EFD6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A1DB1-BBDC-4284-AEBA-99A8833A6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12EE9-6E8C-430B-AF05-98FA22890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7AA176-B7F6-4E9E-B7EF-085C3B71A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3CE6EF-9063-448C-9D53-334FEE486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881A1A-E0D4-4122-9035-304C8304D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E8296-3994-4143-9213-5DED4220C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BD75F9-E46A-452B-B415-E9C694AAC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780DD-617B-49A6-8594-85A13FB32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EFF3A9-0C4D-45B2-BBFB-918A71038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1531322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税务局信访工作总结汇报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信访工作总体情况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信访工作成绩与亮点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信访工作存在问题与不足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税务局在信访工作中的角色与责任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未来信访工作规划与展望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信访工作是党和政府了解民情、集中民智、维护民利、凝聚民心的一项重要工作，具有保障群众参与社会治理、维护群众合法权益的重要作用。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贯彻落实党的方针政策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信访工作是税收工作的重要组成部分，通过信访渠道可以及时了解纳税人的诉求和意见，为改进和优化税收工作提供参考。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推动税收工作高质量发展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信访工作是社会和谐稳定的重要基石，通过妥善解决信访问题，可以有效化解社会矛盾，维护社会稳定。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促进社会和谐稳定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292" r="162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包括信访总量、分类、地域分布等方面的统计数据和分析。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信访工作基本情况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重点信访问题处理情况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信访工作成效及经验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存在问题及改进措施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针对群众反映强烈的突出问题和重大信访事项的处理过程和结果。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信访工作在推动问题解决、改进工作作风、提高群众满意度等方面的成效及经验做法。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当前信访工作中存在的问题和困难，以及下一步的改进措施和建议。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信访工作总体情况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信访件数量及分类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信访总量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XXXX年度共接收信访件XX件，较去年下降XX%。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分类情况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根据信访事项性质，主要分为税收政策咨询、税收违法行为举报、税务人员违纪举报等XX大类。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70" b="54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信访件主要来源于纳税人、缴费人、扣缴义务人等，其中通过来信、来电、来访等方式表达诉求的占比较大。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信访事项涉及税收征管、纳税服务、税务稽查、干部作风等多个领域，其中税收征管和纳税服务领域的信访问题较为突出。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信访来源及涉及领域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涉及领域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信访来源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信访件接收后，按照登记、分类、转办、调查、处理等程序进行办理。对于重要信访事项，实行领导包案制度，确保问题得到妥善解决。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信访事项的性质和紧急程度，分别设定不同的处理时限。一般信访事项在XX个工作日内办结，复杂信访事项经批准可适当延长处理时限，但最长不超过XX个工作日。对于紧急信访事项，立即启动应急处理程序，确保在最短时间内作出响应和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处理时限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信访处理流程和时限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信访工作成绩与亮点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受理信访总量下降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通过改进工作流程和加强宣传教育，受理的信访总量较往年有明显下降，信访秩序得到进一步规范。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办理效率提高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优化信访办理流程，缩短办理时限，提高办理效率，有效解决了群众反映的问题。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群众满意度提升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通过加强与群众的沟通和协调，积极解决群众合理诉求，群众对信访工作的满意度不断提升。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成绩概述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38" r="18438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成功化解重大涉税纠纷。针对一起涉及多方利益、情况复杂的重大涉税纠纷，通过深入调查、多次协调，最终促成双方和解，有效维护了社会稳定和税收秩序。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妥善处理群体性上访事件。面对一起因税收政策调整引发的群体性上访事件，迅速启动应急预案，积极与相关部门沟通协调，及时化解矛盾纠纷，避免了事态升级。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积极推动信访事项解决。对于群众反映强烈的某企业偷漏税问题，主动介入调查核实，积极督促企业补缴税款并接受处理，切实维护了税收公平和群众利益。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创新举措与实践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推进“阳光信访”建设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通过构建公开透明的信访工作机制，加强信访事项办理过程中的信息公开和群众参与，提高了信访工作的透明度和公信力。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实施“首问负责制”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明确首个接待信访群众的部门或人员为首问责任人，全程跟踪负责信访事项的办理和反馈工作，确保群众诉求得到及时响应和解决。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加强信访干部队伍建设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通过定期开展业务培训和交流学习活动，提高信访干部的业务素质和服务能力，打造一支专业化、高素质的信访工作队伍。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探索“互联网+信访”模式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借助互联网技术和平台优势，开通网上信访渠道和微信公众号等新媒体平台，为群众提供更加便捷、高效的信访服务体验。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https://d.book118.com/676153132222010100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2024-09-25T02:59:57.138</cp:lastPrinted>
  <dcterms:created xsi:type="dcterms:W3CDTF">2024-09-24T18:59:57Z</dcterms:created>
  <dcterms:modified xsi:type="dcterms:W3CDTF">2024-09-24T18:59:59Z</dcterms:modified>
</cp:coreProperties>
</file>