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1B622-AA0A-4E34-8B21-9C9838FAA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D43EC3-ABD4-406A-BF88-431D09D4D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D2943-5F25-48FA-8964-B7658BAB0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E397CF-5B3D-431C-899E-43C0F34A1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A6D1B8-EFE1-40A1-AE39-486CE031F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E07A2F-9458-44A3-AD9D-48F096659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23E378-645A-4C96-A195-90C3F7CA4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139E25-BDA3-41B4-89B8-02F11006A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5BA44D-0BC9-4DF8-885E-82720267B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49091-08DF-4B51-872C-7CFC5BCCF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3BE39-B1B5-41DD-B782-EE4D66747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154202203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全面护理质量管理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全面护理质量管理概述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全面护理质量管理体系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全面护理质量管理实践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全面护理质量管理的挑战与对策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190" b="101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随着医疗技术的不断发展和患者需求的日益增长，护理服务的质量和效率成为了医疗体系关注的重点。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全面护理质量管理旨在通过系统性的方法，对护理服务进行全面、科学的管理，以提高护理服务的质量和效率，满足患者的需求。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通过全面护理质量管理，提高护理服务的质量和效率，降低医疗事故和纠纷的发生率，提高患者的满意度。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全面护理质量管理有助于提升医疗机构的综合实力和服务水平，增强医疗机构的竞争力和社会影响力，为患者提供更好的医疗服务。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全面护理质量管理概述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全面护理质量管理是指对护理工作的全过程进行全面、系统的管理，旨在提高护理质量和病人满意度。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全面性、系统性、持续改进、以病人为中心。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提高护理质量和病人满意度，减少医疗纠纷，提升医院整体形象。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护理人员培训、护理过程监控、护理质量评估与反馈、护理安全管理制度等。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全面护理质量管理体系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建立完善的组织结构，明确各部门和岗位的职责与分工，确保全面护理质量管理的有效实施。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职责明确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明确各级管理人员和护理人员的职责，制定相应的考核标准，确保各项职责得到有效履行。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组织结构与职责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制定科学、合理的护理质量标准，包括基础护理、专科护理、服务质量等方面，为评价护理质量提供依据。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建立完善的评价机制，定期对护理质量进行评价，及时发现问题并采取改进措施，确保护理质量的持续提高。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质量标准与评价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针对评价中发现的问题，制定相应的改进措施，持续优化护理流程和服务质量。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持续发展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加强护理人员的培训和教育，提高护理队伍的整体素质，推动护理事业的持续发展。同时关注行业发展趋势，不断更新护理理念和技术，以适应社会发展和人民健康需求的变化。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质量改进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质量改进与持续发展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全面护理质量管理实践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确保患者在接受护理服务过程中得到安全保障，预防意外事件和不良事件的发生。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对患者的病情状况、护理操作、环境等进行全面评估，识别潜在的风险因素，制定相应的预防措施。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458" r="17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建立完善的应急预案，包括紧急情况处理、突发事件的应对等，确保在紧急情况下能够迅速、有效地采取措施。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患者安全与风险管理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https://d.book118.com/676154202203010101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2024-09-26T07:43:11.654</cp:lastPrinted>
  <dcterms:created xsi:type="dcterms:W3CDTF">2024-09-25T23:43:11Z</dcterms:created>
  <dcterms:modified xsi:type="dcterms:W3CDTF">2024-09-25T23:43:13Z</dcterms:modified>
</cp:coreProperties>
</file>