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4E96FD7-6F29-43DC-B4E5-73D78909B5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23697F-9E97-48BF-AB64-5EE1A950FD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534E86F-3503-45B2-8D56-0CD64E4166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8AC851B-3C25-4AF6-ADD4-5A3AA85B61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D53FD33-8C34-47F3-9883-2D5D21E6B31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54024DF-14BC-4F80-BAB7-493393CC569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000727E-3EC6-44E1-AD45-35A78860F4C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E3EBA8F-7192-4030-9463-B99926BBE2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E11E890-F986-4CC4-AB44-F1D0C39B0D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A6CAB2-6040-4ED3-91D6-63A8A40F5D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8F91EC-C0F3-4E78-A100-2A91218801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6200232145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alpha val="100000"/>
                  </a:srgbClr>
                </a:solidFill>
                <a:latin typeface="Microsoft Yahei"/>
                <a:ea typeface="Microsoft Yahei"/>
                <a:cs typeface="Microsoft Yahei"/>
              </a:rPr>
              <a:t>农村电子商务创新与发展培训</a:t>
            </a:r>
          </a:p>
        </p:txBody>
      </p:sp>
      <p:sp>
        <p:nvSpPr>
          <p:cNvPr id="3" name="TextBox 3"/>
          <p:cNvSpPr txBox="1"/>
          <p:nvPr/>
        </p:nvSpPr>
        <p:spPr>
          <a:xfrm>
            <a:off x="1311318" y="3800194"/>
            <a:ext cx="2581275"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alpha val="100000"/>
                  </a:srgbClr>
                </a:solidFill>
                <a:latin typeface="Microsoft Yahei"/>
                <a:ea typeface="Microsoft Yahei"/>
                <a:cs typeface="Microsoft Yahei"/>
              </a:rPr>
              <a:t>汇报人：PPT可修改</a:t>
            </a:r>
          </a:p>
        </p:txBody>
      </p:sp>
      <p:sp>
        <p:nvSpPr>
          <p:cNvPr id="4" name="TextBox 4"/>
          <p:cNvSpPr txBox="1"/>
          <p:nvPr/>
        </p:nvSpPr>
        <p:spPr>
          <a:xfrm>
            <a:off x="3995032" y="3800194"/>
            <a:ext cx="3802596" cy="5715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400">
                <a:solidFill>
                  <a:srgbClr val="FFFFFF">
                    <a:alpha val="100000"/>
                  </a:srgbClr>
                </a:solidFill>
                <a:latin typeface="Microsoft Yahei"/>
                <a:ea typeface="Microsoft Yahei"/>
                <a:cs typeface="Microsoft Yahei"/>
              </a:rPr>
              <a:t>2024-01-16</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农村电子商务概述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农村电子商务创新模式</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农村电子商务基础设施建设</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农村电子商务运营策略与技巧</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农村电子商务产业链协同发展</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农村电子商务挑战与机遇并存</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农村电子商务概述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467" b="46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指利用互联网、移动通讯等现代信息技术手段，在农村地区开展的商务活动，包括农产品上行、工业品下行、农村旅游、农村金融等。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我国农村电子商务经历了萌芽期、探索期、发展期、成熟期等阶段，近年来在政策推动和市场需求的共同作用下，进入了快速发展阶段。</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定义与发展历程</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发展历程</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农村电子商务定义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市场规模</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根据国家统计局数据，2022年我国农村网络零售额达到2.17万亿元人民币，同比增长3.6%。其中，农产品网络零售额达到5313.8亿元人民币，同比增长9.2%。</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增长趋势</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随着农村地区网络覆盖率的提高和农民互联网使用技能的提升，农村电子商务市场规模将持续扩大。同时，政策支持和市场需求的不断增长也将推动农村电子商务市场的快速发展。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市场规模及增长趋势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042" r="1404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近年来，国家出台了一系列支持农村电子商务发展的政策，包括《关于促进农村电子商务加快发展的指导意见》、《数字乡村发展战略纲要》等，为农村电子商务发展提供了有力保障。</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政策环境</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各级政府通过财政资金支持、税收优惠、金融扶持等措施，支持农村电子商务企业和相关产业的发展。同时，还加强了农村电子商务基础设施建设，如农村宽带网络覆盖、物流配送体系建设等。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支持措施</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政策环境与支持措施</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农村电子商务创新模式</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通过品牌建设，提升农产品附加值，增强市场竞争力。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农产品品牌化</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农产品标准化</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农产品供应链整合</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7542" r="1754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制定农产品生产和加工标准，确保产品质量和安全。</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整合农产品生产、加工、销售等环节，提高供应链效率。</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农产品上行模式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整合农村旅游资源，提供一站式旅游服务。</a:t>
            </a:r>
          </a:p>
        </p:txBody>
      </p:sp>
      <p:pic>
        <p:nvPicPr>
          <p:cNvPr id="4" name="Picture 4"/>
          <p:cNvPicPr>
            <a:picLocks noChangeAspect="1"/>
          </p:cNvPicPr>
          <p:nvPr/>
        </p:nvPicPr>
        <p:blipFill>
          <a:blip r:embed="rId2"/>
          <a:srcRect l="25000" r="25000"/>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333" r="16333"/>
          <a:stretch>
            <a:fillRect/>
          </a:stretch>
        </p:blipFill>
        <p:spPr>
          <a:xfrm>
            <a:off x="8871766"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旅游资源整合</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开发具有农村特色的旅游产品，满足游客多样化需求。</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旅游产品创新</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利用互联网和社交媒体进行旅游营销，提高农村旅游知名度。</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旅游营销推广</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农村旅游电商模式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579" b="2579"/>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县域电商综合服务模式</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县域电商服务平台建设</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搭建县域电商服务平台，提供电商培训、物流、金融等一站式服务。</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电商扶贫</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通过电商帮助贫困地区销售农产品，增加农民收入。</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县域特色品牌培育</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挖掘县域特色产品，培育特色品牌，提升县域电商竞争力。</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跨境物流解决方案</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提供跨境物流解决方案，降低农村企业物流成本。</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跨境支付与金融服务</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提供跨境支付和金融服务，便利农村企业跨境交易。</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跨境电商平台建设</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搭建跨境电商平台，帮助农村企业拓展海外市场。</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跨境电商助力农村发展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农村电子商务基础设施建设</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构建完善的农村物流网络，包括县级物流中心、乡镇物流服务站和村级物流服务点，实现农村地区的全面覆盖。</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物流网络覆盖</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通过优化物流运输路线、提高物流信息化水平、推广先进物流技术等方式，提高农村物流的运输效率和服务质量。</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物流效率提升</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750" r="1675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鼓励物流企业通过规模化经营、资源共享、减少中间环节等方式，降低农村物流成本，提高农村电商的竞争力。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物流成本降低</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物流体系建设与完善</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大数据分析应用</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运用大数据技术，分析农村电商的交易数据、用户行为等，为农村电商的精准营销、产品优化等提供数据支持。</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电商平台建设</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支持农村地区建设具有地方特色的电商平台，提供商品展示、交易支付、物流配送等功能，便利农村居民购物和销售农产品。</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信息化培训与推广</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针对农村居民开展信息化培训，提高其信息化应用能力和网络素养，同时推广信息化技术在农村电商中的应用。</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792" r="16792"/>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5542" r="15542"/>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7542" r="17542"/>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信息化技术应用与推广</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https://d.book118.com/676200232145010043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2024-09-11T15:09:46.307</cp:lastPrinted>
  <dcterms:created xsi:type="dcterms:W3CDTF">2024-09-11T07:09:46Z</dcterms:created>
  <dcterms:modified xsi:type="dcterms:W3CDTF">2024-09-11T07:09:48Z</dcterms:modified>
</cp:coreProperties>
</file>