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AAFD3-C2D0-4126-96E9-19066559D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20DCB-6F04-4DE1-97C8-C92DB209C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54E65-EE56-4D84-89CE-CF8E52522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825FB6-D4CF-42B2-836C-88AB94337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E0D948-26E8-41F7-9DB5-A0569407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AEC0EB-420F-4825-8934-1A1E65FFC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2D7BE3-3D46-4A97-89CA-4FE0D1ED2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4FD4A-BE22-4A8E-B338-AE871D58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49793-EEBD-4CDC-9472-3EBF0CE2F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B96E0-D52D-46E8-8ADF-38257456D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5507E-2AEC-4379-BC85-3C0BF3E1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01212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酒店仓库管理中的库存满足率与订单响应速度分析方法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库存满足率分析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订单响应速度分析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库存满足率与订单响应速度关系探讨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酒店仓库管理现状及问题分析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基于库存满足率和订单响应速度的酒店仓库管理优化方案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提升酒店运营效率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降低成本与风险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通过分析库存满足率和订单响应速度，酒店可以更好地了解其仓库管理的效率，从而优化运营策略，提高客户满意度。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在激烈的市场竞争中，快速响应客户需求和确保库存充足是酒店保持竞争力的关键。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通过合理的库存管理和快速响应机制，酒店可以降低库存积压和缺货成本，同时减少运营风险。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库存满足率分析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订单响应速度分析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技术应用与创新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分析酒店内部各部门在仓库管理中的协作情况，提出改进跨部门沟通与协作的建议。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涵盖订单处理流程梳理、响应时间的测量与评估、以及提高响应速度的策略探讨。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包括库存数据的收集与整理、库存满足率的计算与评估、以及库存满足率的影响因素探讨。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探讨现代技术在酒店仓库管理中的应用，如物联网、大数据等，以及技术创新对提升库存满足率和订单响应速度的作用。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库存满足率分析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库存满足率定义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库存满足率意义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库存满足率定义及意义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库存满足率是指酒店仓库现有库存量能够满足客户需求的比例，是衡量酒店仓库管理水平的重要指标之一。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库存满足率高意味着酒店仓库能够更好地满足客户需求，提高客户满意度，进而提升酒店整体业绩。同时，合理的库存满足率也有助于减少酒店仓库的积压和浪费，降低运营成本。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静态库存满足率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静态库存满足率是指在某一时间点上，酒店仓库现有库存量与客户需求的比值。计算公式为：静态库存满足率 = 现有库存量 / 客户需求量。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动态库存满足率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动态库存满足率是指在一定时间段内，酒店仓库能够满足客户需求的次数与总需求次数的比值。计算公式为：动态库存满足率 = 满足需求次数 / 总需求次数。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库存满足率计算方法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建立科学的库存管理制度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合理设置安全库存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提高仓储效率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加强与供应商的合作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库存满足率优化措施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酒店应建立完善的库存管理制度，包括采购、入库、出库、盘点等各个环节的规范操作流程，确保库存管理的准确性和高效性。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酒店应根据历史数据和市场预测，合理设置各类物品的安全库存量，以避免因库存不足而影响客户满意度。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酒店可采用先进的仓储技术和设备，如自动化立体仓库、智能货架等，提高仓储效率，减少人工失误和浪费。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酒店应与供应商建立长期稳定的合作关系，确保采购渠道的畅通和供应的稳定性，进而提高库存满足率。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订单响应速度分析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指从客户下单到酒店确认订单并安排发货所需的时间。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是衡量酒店仓库管理效率的重要指标，直接影响客户满意度和酒店声誉。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订单响应速度定义及意义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订单响应速度意义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订单响应速度定义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订单响应速度计算方法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统计一定周期内所有订单的响应时间，并计算平均值。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分析周期内最快和最慢的订单响应时间，以了解极端情况下的表现。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将订单按照响应时间进行分组，统计各组订单数量，以了解响应时间的分布情况。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平均响应时间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最快/最慢响应时间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响应时间分布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优化仓库布局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加强人员培训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完善流程管理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订单响应速度提升途径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合理规划仓库空间，减少货物搬运距离，提高拣货效率。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定期对仓库管理人员进行培训和考核，提高其业务技能和工作效率。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采用自动化、智能化的仓储管理系统，提高信息处理速度和准确性。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优化订单处理流程，减少不必要的环节和等待时间，提高整体运作效率。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库存满足率与订单响应速度关系探讨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https://d.book118.com/676201212020010042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2024-09-09T08:23:54.446</cp:lastPrinted>
  <dcterms:created xsi:type="dcterms:W3CDTF">2024-09-09T00:23:54Z</dcterms:created>
  <dcterms:modified xsi:type="dcterms:W3CDTF">2024-09-09T00:23:56Z</dcterms:modified>
</cp:coreProperties>
</file>