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B0940E-F860-4ED4-AFED-292299E962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142D07-DCEC-4991-A500-A57BBBA546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8E81C6-D327-46AD-9C4F-C084D30C1E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35C3F4-B49E-4D4F-90D9-168DE5D587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91C407-250F-4FF9-AB8A-9F07436D83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A92F17-98F8-4D8D-8180-0C026D5E26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68A240-CB24-4AE2-93DB-E2347A092B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645F0B-3054-48F8-896D-BEE08C917C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3A76D5-772C-4DDC-8D95-A71E8CA3DD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A9BABF-E970-4542-8338-F5FA85D367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6355CA-8921-47F6-B1C8-B80718D0F2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620404301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新战略性新兴产业发展的支撑保障体系构建与发展路径探索</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汇报人：PPT可修改</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2024-01-18</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战略性新兴产业概述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支撑保障体系构建</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发展路径探索</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250" r="162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随着全球经济的深入变革，传统产业发展面临诸多挑战，新战略性新兴产业成为推动经济增长的重要动力。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全球经济变革与产业转型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发展新战略性新兴产业对于提升国家竞争力、实现可持续发展具有重要意义，是国家战略需求的重要体现。</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国家战略需求与政策导向</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新战略性新兴产业以创新为核心，通过跨界融合推动产业转型升级，为经济增长注入新活力。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产业创新与跨界融合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本研究旨在构建新战略性新兴产业发展的支撑保障体系，探索其发展路径，为政府和企业提供决策参考。</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研究问题</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如何构建新战略性新兴产业发展的支撑保障体系？如何探索新战略性新兴产业的发展路径？这些路径的可行性和有效性如何评估？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战略性新兴产业概述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指以重大技术突破和重大发展需求为基础，对经济社会全局和长远发展具有重大引领带动作用的先导产业。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创新性产业</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既代表着科技创新的方向，也代表着产业发展的方向，具有科技含量高、市场潜力大、带动能力强、综合效益好等特征。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新兴科技与新兴产业的深度融合</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战略性新兴产业定义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技术创新</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以关键核心技术突破为基础，通过技术集成和商业模式创新，形成新的增长点。</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需求驱动</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以满足国家重大战略需求和市场需求为导向，推动产业快速发展。</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产业融合</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促进不同领域的技术、人才、资金等要素融合，形成新的产业链和价值链。</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绿色低碳</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注重资源节约和环境保护，推动产业绿色低碳发展。</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战略性新兴产业特点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推动经济高质量发展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加快培育和发展战略性新兴产业，是推进产业结构升级、加快转变经济发展方式的重大举措。</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提升国家竞争力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发展战略性新兴产业已成为世界主要国家抢占新一轮经济和科技发展制高点的重大战略。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促进可持续发展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通过发展战略性新兴产业，推动绿色低碳发展，促进生态文明建设，实现经济、社会和环境的协调发展。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战略性新兴产业重要性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支撑保障体系构建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法规标准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建立健全新兴产业相关法规和标准体系，规范市场秩序，保障产业健康发展。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产业政策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制定和完善产业政策，明确新兴产业的发展方向、重点领域和优先项目，提供政策引导和扶持。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财政政策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通过财政资金支持、税收优惠等方式，降低新兴产业的成本，提高其市场竞争力。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政策支撑体系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加大技术研发投入，支持企业、高校和科研机构开展前沿技术研究和应用基础研究。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技术研发</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技术转移转化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创新平台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完善技术转移转化机制，促进科研成果从实验室走向生产线，推动技术创新与产业升级深度融合。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建设一批高水平的创新平台，如国家重点实验室、工程研究中心等，为新兴产业发展提供技术支撑。</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技术创新支撑体系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资本市场</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完善多层次资本市场体系，支持符合条件的新兴产业企业在主板、创业板、科创板等上市融资。</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风险投资</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鼓励风险投资机构加大对新兴产业的投资力度，为初创期和成长期企业提供资金支持。</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金融科技</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运用金融科技手段，提高金融服务效率和质量，降低企业融资成本和风险。</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金融服务支撑体系</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人才引进</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制定优惠政策，吸引海内外优秀人才投身新兴产业领域，为产业发展提供智力支持。</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人才激励</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建立健全人才激励机制，通过股权、期权、分红等方式激发人才创新创造活力。</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人才培养</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加强新兴产业领域人才培养，支持高校和职业院校开设相关专业和课程，培养高素质的专业人才。</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人才队伍支撑体系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https://d.book118.com/676204043010010050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2024-09-15T03:26:34.007</cp:lastPrinted>
  <dcterms:created xsi:type="dcterms:W3CDTF">2024-09-14T19:26:34Z</dcterms:created>
  <dcterms:modified xsi:type="dcterms:W3CDTF">2024-09-14T19:26:36Z</dcterms:modified>
</cp:coreProperties>
</file>