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3EAF184-F143-45FE-BCFA-19E310EFAC7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221E5-C0C0-4646-9FA1-78E7E618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9F272-4799-41FB-9D05-3ADF4DDD7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44834-E57D-4579-9C99-35A0DCB12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27E38-D627-46B4-ADAE-E079343B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9EE69-FD51-4B90-BBD6-1431DD017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D9A7CC-E8EF-4078-BFF4-ED0604820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A46BC-35F0-470F-A61A-EA9C8D51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FE106-EFBA-4B79-9C44-4992AB80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F2546-9887-4DA8-9173-80750AC80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608F2-CD76-47EE-AF95-8918E795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8ADB8-9A98-4510-A54E-09523F50F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C1CD399-5956-4D16-BD7A-91AF88A5C56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2FB9E9-1F2B-44B3-AC80-94DBD710C7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0412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安全责任追究制度培训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安全责任追究制度的理论基础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安全责任追究制度培训内容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实战演练及应对策略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安全责任追究制度的实际应用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介绍安全责任追究制度培训的背景和重要性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安全责任追究制度是企业安全管理的重要组成部分。培训员工遵守安全责任追究制度可以减少事故发生的可能性。本次培训旨在提高员工对安全责任追究制度的认识和遵守意识。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安全责任追究制度的定义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明确责任层级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规定员工安全责任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对违规行为进行处理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建立追究措施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安全责任追究制度的原则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每个员工都应参与安全责任制度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明确每个人的责任范围和级别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依据规定的事实进行责任追究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追究有据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安全责任追究制度培训的目标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使员工充分理解安全责任追究制度的重要性和必要性。增强员工的安全责任意识和主动防范意识。提高员工对安全问题的快速响应和处理能力。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安全责任追究制度培训的目标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员工认识安全责任追究制度的必要性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理解制度重要性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员工加强对安全责任的认识和尊重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增强责任意识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员工学习如何快速响应和处理安全问题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提高处理能力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安全责任追究制度的理论基础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安全责任追究制度的相关法律法规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《安全生产法》、《劳动合同法》等相关法律法规对安全责任追究制度提出了明确要求。在日常工作中，我们必须严格遵守这些法规，做好安全责任的追究工作。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安全责任追究制度的工作原则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明确责任，做好分工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权责分明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奖惩分明，激励积极行为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激励约束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从结果追究责任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责任倒查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奖罚有据，公平公正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奖罚分明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危险源管理理论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强调预防为主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强调管理控制危险源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安全责任追究制度的相关理论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事故责任追究理论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强调责任追究的必要性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通过事故分析找出责任人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安全责任追究制度的实践案例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公司管理层对事故负全责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安全生产标准未达标领导被问责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员工违规操作被追究责任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本章内容，我们深入了解了安全责任追究制度的理论基础，工作原则和相关理论，同时通过实践案例的分析，加深了对安全责任追究制度的认识。在实际工作中，我们要严格遵守相关法律法规，严肃认真地执行安全责任追究制度，确保工作安全和员工健康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安全责任追究制度培训内容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安全责任追究制度的内容和要求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安全责任追究制度是企业安全管理的重要组成部分，包括责任明确、责任追究、责任考核等内容。培训内容将覆盖安全责任追究制度的各个方面，确保员工全面了解并有效执行。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安全责任追究制度的操作流程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明确各级员工的安全责任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责任确认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分析责任执行过程中的问题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实施责任追究制度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安全责任追究制度的培训方式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通过专业讲师授课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分析实际案例，引导学习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通过角色扮演活动加深理解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安全责任追究制度的培训评估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安全责任追究制度培训结束后，将对员工进行考核评估，以确保培训效果和员工安全责任意识的提高。评估结果将帮助企业及时调整培训策略，提升培训效果。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责任追究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针对责任执行不力的情况进行追究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强化责任追踪和问责机制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建立责任考核制度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定期评估员工的安全责任执行情况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评估培训效果和员工反馈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安全责任追究制度的关键点对比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定义各级员工的安全责任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明确责任范围和履行方式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https://d.book118.com/676204123012010104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安全责任追究制度培训</vt:lpstr>
      <vt:lpstr>目录</vt:lpstr>
      <vt:lpstr>第一章 简介</vt:lpstr>
      <vt:lpstr> </vt:lpstr>
      <vt:lpstr>安全责任追究制度的定义</vt:lpstr>
      <vt:lpstr>安全责任追究制度的原则</vt:lpstr>
      <vt:lpstr> </vt:lpstr>
      <vt:lpstr>安全责任追究制度培训的目标</vt:lpstr>
      <vt:lpstr>第二章 安全责任追究制度的理论基础</vt:lpstr>
      <vt:lpstr> </vt:lpstr>
      <vt:lpstr>安全责任追究制度的工作原则</vt:lpstr>
      <vt:lpstr>安全责任追究制度的相关理论</vt:lpstr>
      <vt:lpstr>安全责任追究制度的实践案例</vt:lpstr>
      <vt:lpstr>总结</vt:lpstr>
      <vt:lpstr>第3章 安全责任追究制度培训内容</vt:lpstr>
      <vt:lpstr> </vt:lpstr>
      <vt:lpstr>安全责任追究制度的操作流程</vt:lpstr>
      <vt:lpstr>安全责任追究制度的培训方式</vt:lpstr>
      <vt:lpstr> </vt:lpstr>
      <vt:lpstr>安全责任追究制度的关键点对比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2024-09-29T14:28:39.454</cp:lastPrinted>
  <dcterms:created xsi:type="dcterms:W3CDTF">2024-09-29T06:28:39Z</dcterms:created>
  <dcterms:modified xsi:type="dcterms:W3CDTF">2024-09-29T06:28:41Z</dcterms:modified>
</cp:coreProperties>
</file>