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8EAD9-FD85-4B6B-B85C-0C8488150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1591A-9E61-421E-8811-DA492E58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6DAD6-5E3E-4AB6-9F54-8076C7891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7D910-95CD-4911-80EB-A292A752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A0A6B-EFC8-4DB4-BD15-E7A452F26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7C3BB7-FB85-4FE3-81AC-617217602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4CACB-5D80-4B56-8594-D8F3492BA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D59B0-F263-4413-8A09-C7ADEACAE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CE552-6A1E-4B89-9074-A82EB44B8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74095-FF60-4454-8950-2F390CE2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3DD5F-A039-4637-856C-967D8BDCF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0420002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物流包装材料企业供需现状与发展战略规划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物流包装材料企业供需现状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物流包装材料企业竞争格局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物流包装材料企业发展趋势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物流包装材料企业发展策略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物流包装材料企业投资前景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物流包装材料企业供需现状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随着电商行业的快速发展，对物流包装材料的需求持续增长，特别是快递包装袋、纸箱等需求量大。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出口贸易的增长也带动了包装材料的需求，特别是对防水、防潮、抗压等性能要求较高的包装材料需求增加。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出口贸易影响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随着消费者对商品品质和物流体验要求的提高，对包装材料的环保、美观、安全等方面的要求也在增加。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消费升级推动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随着市场竞争的加剧，一些规模较小、技术水平较低的包装企业逐渐被淘汰，行业集中度逐渐提升。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行业集中度提升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环保政策影响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原材料成本波动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政府对环保要求的提高，促使企业加大环保投入，推动包装材料向环保、可循环方向发展。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包装材料的主要原材料如纸浆、塑料等价格波动较大，对企业的生产成本产生影响。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包装材料市场供应分析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纸浆、塑料等原材料的价格波动直接影响包装材料的市场价格。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供需关系影响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供需关系的变化也会影响包装材料的市场价格，供大于求时价格下降，反之则价格上涨。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经济形势影响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经济形势的好坏也会影响包装材料的市场价格，经济不景气时市场需求减少，价格下降。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包装材料市场价格走势分析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物流包装材料企业竞争格局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大型企业主导市场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国内物流包装材料市场主要由几家大型企业主导，这些企业在技术、品牌、规模等方面具有明显优势。</a:t>
            </a:r>
          </a:p>
        </p:txBody>
      </p:sp>
      <p:sp>
        <p:nvSpPr>
          <p:cNvPr id="7" name="Freeform 7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中小企业差异化竞争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中小企业在市场中通过产品差异化、服务个性化等方式寻找生存空间。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地域性特征明显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国内包装材料企业在地域上呈现明显的分布特征，与当地市场需求、产业政策等因素密切相关。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国内包装材料企业竞争格局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国际巨头占据高端市场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国际知名包装材料企业在高端市场占据较大份额，技术领先、品质优良。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跨国公司本土化运营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为了更好地适应市场需求，许多国际包装材料企业采取本土化运营策略，与国内企业展开合作或设立分公司。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国际市场竞争激烈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国际包装材料市场竞争激烈，企业间价格战、技术战频发，对国内企业构成一定压力。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国际包装材料企业竞争格局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行业整合趋势明显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在政策推动和市场需求的双重作用下，包装材料行业整合趋势日益明显，有利于提升行业整体竞争力。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行业集中度不断提升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随着市场竞争的加剧，一些不具备竞争优势的企业逐渐退出市场，行业集中度逐渐提升。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大型企业市场份额稳步增长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大型企业在技术创新、规模效应等方面具有优势，市场份额稳步增长。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包装材料行业集中度分析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物流包装材料企业发展趋势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随着环保意识的增强，可降解、可循环使用的包装材料成为主流趋势。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通过引入物联网、大数据等技术，实现包装材料的智能化管理，提高物流效率。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根据客户需求，提供个性化的包装解决方案，满足多样化需求。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https://d.book118.com/676204200024010102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2024-09-26T21:50:31.569</cp:lastPrinted>
  <dcterms:created xsi:type="dcterms:W3CDTF">2024-09-26T13:50:31Z</dcterms:created>
  <dcterms:modified xsi:type="dcterms:W3CDTF">2024-09-26T13:50:33Z</dcterms:modified>
</cp:coreProperties>
</file>