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6F8A3-9DC7-4413-A0E3-9BFF75AD9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65FAE-1CFB-4264-939A-768FC36C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3026F-EA32-4FB6-8738-2711B114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182D4-5D24-4C26-A8ED-C3BAD483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808CD9-3D8A-4C20-9E76-3A9BAEE1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44669-965A-4797-847B-AF9E0F22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D5383-364A-4116-847F-4E1AE7A1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4BD20-F6F6-492C-86E2-3F1D746F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9D619-5B0F-4134-9407-A238CB53E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77B93-C2C0-4867-BD98-7EC97CBE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1B5E5-A62D-4AD3-8102-DC1C9C58A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0501020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雪佛兰感恩主题活动方案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活动主题创意及阐释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活动策划与执行方案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线上线下宣传推广策略部署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现场氛围营造与互动体验优化措施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效果评估总结及未来发展规划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50" r="19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雪佛兰秉承“信赖、价值、创新”的品牌理念，致力于为消费者提供高品质的汽车生活。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百年品牌历史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雪佛兰作为全球知名的汽车品牌，拥有百年历史，以卓越品质和创新精神赢得了全球消费者的信赖。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雪佛兰产品线丰富，包括轿车、SUV、皮卡等，满足不同消费者需求。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雪佛兰品牌介绍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雪佛兰倡导感恩文化，感谢消费者对品牌的信任与支持，积极回馈社会。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感恩之心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917" r="2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践行公益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感恩是中华民族的传统美德，雪佛兰将这一精神融入企业文化，推动品牌与消费者之间的情感共鸣。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雪佛兰通过公益活动践行感恩文化，关注教育、环保等领域，积极履行社会责任。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感恩文化传承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通过感恩主题活动，提高雪佛兰品牌在目标市场的知名度和美誉度。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通过活动传递感恩之情，增强客户对雪佛兰的认同感和忠诚度。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增进客户忠诚度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借助活动契机，推出优惠政策和促销活动，吸引潜在客户，促进销售业绩提升。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活动主题创意及阐释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https://d.book118.com/676205010200010100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2024-09-24T22:37:28.331</cp:lastPrinted>
  <dcterms:created xsi:type="dcterms:W3CDTF">2024-09-24T14:37:28Z</dcterms:created>
  <dcterms:modified xsi:type="dcterms:W3CDTF">2024-09-24T14:37:30Z</dcterms:modified>
</cp:coreProperties>
</file>