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88D12-2850-4F4C-9D9F-B0509E167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8201A-3E78-4B8B-8C32-3D9CF46E8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BEF98-F74D-4C18-85C9-105B9A1E4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9BAC6-A680-43A1-80CA-E6C15F402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F106A6-3C41-44ED-B292-34B98A3E2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66425C-7523-464D-8206-4A1C80F3A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5F95A4-BEB7-438F-A850-1AD064795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EE25B-9897-46A8-B4A4-E0525CA6A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2F83A-AA0D-47EB-BCCB-F7967F55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E2866-7F24-4637-8CCA-F945386A7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15799-0206-41CE-B929-059E840A9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050251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人机工程学-人体测量与人体尺寸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人体测量学基础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人体尺寸概述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人体测量与人体尺寸的关系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人体测量与人体尺寸的应用实践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人体尺寸是人机工程学的基础，对于产品设计、工作场所布局、交通工具设计等具有重要意义。通过了解人体尺寸，可以确保设计与人的生理特征相匹配，提高使用舒适性和安全性。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研究人体尺寸的重要性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人体尺寸存在较大的差异，不同年龄、性别、种族和文化背景的人群具有不同的身体特征。因此，在产品设计和开发中，需要考虑不同人群的人体尺寸差异，以满足广泛用户的需求。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适应不同人群的需求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人体测量学基础知识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介绍人体测量学的基本概念、测量方法和常用的人体尺寸指标，如身高、坐高、肩宽、臀宽等。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人体尺寸数据的应用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探讨人体尺寸数据在产品设计、工作场所布局和交通工具设计等领域的应用，如家具设计、汽车座椅设计、办公环境布局等。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不同人群的人体尺寸差异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分析不同年龄、性别、种族和文化背景的人群在人体尺寸上的差异，并讨论如何在设计中考虑这些差异。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人体尺寸与舒适性的关系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探讨人体尺寸与舒适性的关系，如座椅高度和宽度对坐姿舒适性的影响，以及显示器高度和角度对视觉舒适性的影响等。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未来发展趋势和挑战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展望人机工程学中人体测量与人体尺寸研究的未来发展趋势和挑战，如虚拟现实和增强现实技术对人体尺寸测量的影响，以及个性化定制产品对人体尺寸数据的需求等。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人体测量学基础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人体测量学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应用范围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研究人体尺寸、形状、比例和体重等测量数据的科学。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涉及工业设计、建筑设计、服装设计等多个领域，旨在通过测量数据优化产品设计和提高用户体验。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人体测量学的定义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人体测量学起源于古希腊时期，当时主要用于雕塑和绘画等领域。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工业革命时期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随着工业革命的兴起，人体测量学开始应用于机器设计和工业生产中，以提高工作效率和安全性。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随着计算机技术和医学成像技术的进步，人体测量学的研究方法和应用领域不断拓展。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人体测量学的历史与发展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使用测量工具直接对人体进行测量，如使用卡尺、卷尺等。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直接测量法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通过其他物理量或生理现象间接推算人体尺寸，如通过身高推算坐高、通过脚印长度推算身高等。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间接测量法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利用三维扫描仪获取人体表面的三维坐标数据，进而构建人体三维模型并进行测量分析。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三维扫描技术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利用医学成像技术（如CT、MRI等）获取人体内部结构的图像数据，进而进行人体尺寸和形状的测量分析。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医学成像技术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人体测量学的研究方法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人体尺寸概述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是指人体各部位器官之间的尺寸，以及人体各部位之间的尺寸关系。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通过测量人体各部位的长度、宽度、高度、围度等尺寸，获取人体尺寸数据。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人体尺寸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指人体在静止状态下所测得的尺寸，如身高、坐高、臀宽等。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静态尺寸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指人体在运动状态下所测得的尺寸，如步幅、步宽、关节活动范围等。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动态尺寸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指人体在完成某项功能时所涉及的尺寸，如手握直径、视野范围等。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功能尺寸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在产品设计中，人体尺寸数据被用来确定产品的最佳尺寸和形状，以确保产品符合人体工学原理，提高产品的舒适性和易用性。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在服装设计中，人体尺寸数据被用来确定服装的版型、剪裁和尺码等，以确保服装能够合身、舒适。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医疗器械设计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在医疗器械设计中，人体尺寸数据被用来确定医疗器械的形状、大小和操作方式等，以确保医疗器械能够符合患者的身体特征和使用习惯，提高治疗效果和患者体验。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工作场所设计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在工作场所设计中，人体尺寸数据被用来确定工作空间的大小、工作台的高度、座椅的尺寸等，以提供舒适的工作环境，减少工作疲劳和工伤事故。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https://d.book118.com/676205025111010045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2024-09-14T04:23:17.133</cp:lastPrinted>
  <dcterms:created xsi:type="dcterms:W3CDTF">2024-09-13T20:23:17Z</dcterms:created>
  <dcterms:modified xsi:type="dcterms:W3CDTF">2024-09-13T20:23:19Z</dcterms:modified>
</cp:coreProperties>
</file>