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385939-1BDB-4271-A621-FD23D90E8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846316-D433-41E8-8F7A-9ACA54406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3B828A-9E73-4477-A9FA-A83109DE0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B19E0F-58D1-43D6-B05C-03D5520C5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B6C7D9-B9AC-4914-9242-69280980B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5D065D-29FF-4F47-95B8-38C106BC7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5EC325-ED67-404D-863D-0D872BB91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9B9240-878B-42A3-AE50-F92CEA61E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403E88-5B4A-43C6-8BA7-1F8610F8F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183B2B-0688-423C-81E4-7A106C2BD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27BA19-035C-4744-905C-D832912FD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20512404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健康管理服务的市场前景与机遇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健康管理服务概述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健康管理服务市场分析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健康管理服务产品与服务创新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健康管理服务技术支撑体系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健康管理服务政策环境分析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健康管理服务产业链协同发展机遇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健康管理服务挑战与应对策略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健康管理服务概述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健康管理服务定义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通过对个体或群体的健康状况进行全面监测、分析和评估，提供健康咨询和指导，制定个性化健康计划，以达到预防疾病、促进健康的目的。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健康管理服务起源于20世纪70年代的美国，随着医学模式向“生物-心理-社会医学”转变，健康管理逐渐受到重视。进入21世纪，随着信息技术和大数据的发展，健康管理服务逐步实现智能化、个性化。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随着人们生活水平的提高和健康意识的增强，对健康管理的需求日益增长。尤其是慢性病患者、老年人群等对健康管理服务的需求更加迫切。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健康管理服务市场呈现出蓬勃发展的态势。各类健康管理机构、体检中心、康复中心等机构不断涌现，为不同人群提供多样化的健康管理服务。同时，政府也加大了对健康产业的扶持力度，为健康管理服务市场的发展提供了有力保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现状分析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市场需求及现状分析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健康管理服务将更加注重个性化、精准化。通过大数据、人工智能等技术手段，实现对个体健康状况的精准评估和预测，为个体提供更加针对性的健康管理方案。此外，健康管理服务还将与医疗、康复、养老等领域实现深度融合，形成全方位、全周期的健康管理体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前景预测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、慢性病负担加重等问题的加剧，健康管理服务市场将迎来更加广阔的发展空间。预计未来几年，健康管理服务市场将保持高速增长态势，市场规模将持续扩大。同时，随着技术的进步和政策的不断完善，健康管理服务将更加普及和便捷，为更多人带来健康和福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行业趋势及前景预测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健康管理服务市场分析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随着人们健康意识的提高和医疗技术的进步，健康管理服务市场规模不断扩大。预计未来几年，该市场将保持快速增长。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增长速度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随着消费者对健康管理服务的需求增加，以及政府对健康产业的支持，健康管理服务市场的增长速度将不断加快。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市场规模及增长速度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健康管理服务的消费者群体年龄跨度较大，从年轻人到老年人均有涉及。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性别比例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6738" r="673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职业和收入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39" r="43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女性消费者相对较多，因为女性更注重健康和美容等方面的管理。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中高收入人群是健康管理服务的主要消费者，他们更注重生活品质和健康状况。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消费者群体特征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目前健康管理服务市场呈现多元化竞争的格局，包括医疗机构、健康管理机构、健身中心、保险公司等多个领域的参与者。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医疗机构和健康管理机构在市场中占据主导地位，他们拥有专业的医疗团队和先进的技术设备，能够提供全面的健康管理服务。此外，一些新兴的创业公司也在市场中崭露头角，他们通过创新的服务模式和个性化的服务内容吸引消费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健康管理服务产品与服务创新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跟踪与调整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定期跟踪个人的健康数据，并根据反馈及时调整管理计划，确保其科学性和有效性。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评估个人健康状况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通过收集个人的基本信息、生活习惯、家族史等，评估其健康状况及潜在风险。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根据评估结果，为每个人制定个性化的健康管理计划，包括饮食、运动、心理等方面的建议。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个性化健康管理计划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利用可穿戴设备、移动应用等技术手段，实现对个人健康数据的远程实时监测。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远程监测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9663" r="2966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提供在线咨询平台，用户可随时向专业医生或健康管理师咨询健康问题。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在线咨询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根据监测数据，及时发现潜在的健康风险，并向用户发出预警提示。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及时预警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远程监测与咨询服务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收集用户的健康数据、行为数据等，并进行整合和标准化处理。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运用大数据、人工智能等技术手段，对收集的数据进行深入分析，挖掘潜在的健康问题和风险。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根据分析结果，为用户提供针对性的优化建议，帮助其改善健康状况并降低潜在风险。例如，调整饮食、增加运动量、改善睡眠等。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优化建议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1833" b="11833"/>
          <a:stretch>
            <a:fillRect/>
          </a:stretch>
        </p:blipFill>
        <p:spPr>
          <a:xfrm>
            <a:off x="7676035" y="2524949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数据分析与优化建议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健康管理服务技术支撑体系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479" b="34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14" r="51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信息技术在健康管理中的应用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信息化平台建设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通过搭建健康管理信息化平台，实现健康数据的集中管理、分析和共享，提高健康管理服务的效率和质量。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移动医疗设备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利用移动医疗设备，如智能手环、智能手表等，实时监测和记录用户的生理指标，为健康管理提供数据支持。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远程医疗服务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借助信息技术，实现远程医疗咨询、诊断和治疗，打破地域限制，为用户提供更加便捷的健康管理服务。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个性化健康管理方案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基于大数据分析结果，为用户制定个性化的健康管理方案，提供针对性的健康指导和服务。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健康科研与决策支持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利用大数据支持健康科研和决策，推动健康管理领域的创新和发展。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数据整合与分析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通过大数据技术整合多源健康数据，进行深入分析和挖掘，发现潜在的健康问题和风险。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大数据在健康管理中的价值挖掘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https://d.book118.com/676205124042010045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2024-09-13T22:58:19.172</cp:lastPrinted>
  <dcterms:created xsi:type="dcterms:W3CDTF">2024-09-13T14:58:19Z</dcterms:created>
  <dcterms:modified xsi:type="dcterms:W3CDTF">2024-09-13T14:58:21Z</dcterms:modified>
</cp:coreProperties>
</file>