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737F754-3894-4763-AC30-2AF25DA689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2C4E22-100F-4463-ACA9-30F5347E44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A475FFF-EC30-4C9A-9905-2E70AA5915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C623ECB-08FE-476C-B378-EDA30C9829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A707E4C-18AA-40A7-A087-4D70C43089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E56E86F-00A9-49B7-95BC-B4CE203DAB0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B4A74A4-E26A-4EF5-BA17-4107CB28DD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98A9E4-2C4A-4F45-9C3E-620DB1109A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27C4FA6-D0FE-4CA3-BCA6-812DEF1F8E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A775FF-465C-4F67-8CB7-508950CBE5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52A6EB-75A2-4D79-84BA-8D6F909AFE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620520510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环境资源的监督管理</a:t>
            </a:r>
          </a:p>
        </p:txBody>
      </p:sp>
      <p:sp>
        <p:nvSpPr>
          <p:cNvPr id="3" name="TextBox 3"/>
          <p:cNvSpPr txBox="1"/>
          <p:nvPr/>
        </p:nvSpPr>
        <p:spPr>
          <a:xfrm>
            <a:off x="1204346" y="4948612"/>
            <a:ext cx="6965395"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a:solidFill>
                  <a:schemeClr val="dk1">
                    <a:alpha val="100000"/>
                  </a:schemeClr>
                </a:solidFill>
                <a:latin typeface="Microsoft Yahei"/>
                <a:ea typeface="Microsoft Yahei"/>
                <a:cs typeface="Microsoft Yahei"/>
              </a:rPr>
              <a:t>汇报人：AA</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1204346" y="5502858"/>
            <a:ext cx="6965395"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a:solidFill>
                  <a:schemeClr val="dk1">
                    <a:alpha val="100000"/>
                  </a:schemeClr>
                </a:solidFill>
                <a:latin typeface="Microsoft Yahei"/>
                <a:ea typeface="Microsoft Yahei"/>
                <a:cs typeface="Microsoft Yahei"/>
              </a:rPr>
              <a:t>2024-01-21</a:t>
            </a:r>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环境资源概述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监督管理体系建设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监督管理的实施与手段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监督管理的效果评价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面临的挑战与对策</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8" name="Picture 8"/>
          <p:cNvPicPr>
            <a:picLocks noChangeAspect="1"/>
          </p:cNvPicPr>
          <p:nvPr/>
        </p:nvPicPr>
        <p:blipFill>
          <a:blip r:embed="rId2"/>
          <a:srcRect t="5319" b="531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5267" b="526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环境保护日益受到重视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随着工业化和城市化的快速发展，环境问题日益突出，环境资源的监督管理成为解决环境问题的关键手段。</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可持续发展的要求</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环境资源的可持续利用是可持续发展的基础，加强环境资源的监督管理是实现可持续发展的重要保障。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维护生态平衡的需要</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环境资源是人类生存和发展的基础，维护生态平衡需要加强对环境资源的监督管理，防止过度开发和污染。</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t="26100" b="26100"/>
          <a:stretch>
            <a:fillRect/>
          </a:stretch>
        </p:blipFill>
        <p:spPr>
          <a:xfrm>
            <a:off x="0" y="1477241"/>
            <a:ext cx="12193201" cy="4371348"/>
          </a:xfrm>
          <a:prstGeom prst="rect">
            <a:avLst/>
          </a:prstGeom>
        </p:spPr>
      </p:pic>
      <p:sp>
        <p:nvSpPr>
          <p:cNvPr id="3" name="AutoShape 3"/>
          <p:cNvSpPr/>
          <p:nvPr/>
        </p:nvSpPr>
        <p:spPr>
          <a:xfrm>
            <a:off x="7868425" y="4586931"/>
            <a:ext cx="4324775" cy="126165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865027" y="4586931"/>
            <a:ext cx="1003399" cy="1261658"/>
          </a:xfrm>
          <a:prstGeom prst="rect">
            <a:avLst/>
          </a:prstGeom>
          <a:solidFill>
            <a:schemeClr val="accent1">
              <a:lumMod val="50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sp>
        <p:nvSpPr>
          <p:cNvPr id="5" name="TextBox 5"/>
          <p:cNvSpPr txBox="1"/>
          <p:nvPr/>
        </p:nvSpPr>
        <p:spPr>
          <a:xfrm>
            <a:off x="7992463" y="4527198"/>
            <a:ext cx="4076700"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350">
                <a:solidFill>
                  <a:srgbClr val="FFFEFE">
                    <a:alpha val="100000"/>
                  </a:srgbClr>
                </a:solidFill>
                <a:latin typeface="Microsoft Yahei"/>
                <a:ea typeface="Microsoft Yahei"/>
                <a:cs typeface="Microsoft Yahei"/>
              </a:rPr>
              <a:t>目标：通过监督管理，促进环境资源的合理利用，保护生态环境，实现经济、社会和环境的协调发展。</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监督管理的目标和任务</a:t>
              </a:r>
            </a:p>
          </p:txBody>
        </p:sp>
      </p:grpSp>
      <p:sp>
        <p:nvSpPr>
          <p:cNvPr id="28" name="Freeform 28"/>
          <p:cNvSpPr/>
          <p:nvPr/>
        </p:nvSpPr>
        <p:spPr>
          <a:xfrm>
            <a:off x="7084983" y="4936017"/>
            <a:ext cx="563486" cy="56348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任务</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制定和完善环境资源监督管理的法律法规和政策措施；</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加强环境资源监测和评估，掌握环境资源状况；</a:t>
              </a:r>
            </a:p>
          </p:txBody>
        </p:sp>
      </p:grpSp>
      <p:pic>
        <p:nvPicPr>
          <p:cNvPr id="14" name="Picture 14"/>
          <p:cNvPicPr>
            <a:picLocks noChangeAspect="1"/>
          </p:cNvPicPr>
          <p:nvPr/>
        </p:nvPicPr>
        <p:blipFill>
          <a:blip r:embed="rId2"/>
          <a:srcRect l="6167" r="6167"/>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2125" r="12125"/>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监督管理的目标和任务</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9625" r="9625"/>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3792" r="13792"/>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推行环境资源有偿使用和生态补偿制度；</a:t>
            </a:r>
          </a:p>
        </p:txBody>
      </p:sp>
      <p:pic>
        <p:nvPicPr>
          <p:cNvPr id="5" name="Picture 5"/>
          <p:cNvPicPr>
            <a:picLocks noChangeAspect="1"/>
          </p:cNvPicPr>
          <p:nvPr/>
        </p:nvPicPr>
        <p:blipFill>
          <a:blip r:embed="rId4"/>
          <a:srcRect l="24833" r="24833"/>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加强环境执法和监管，打击环境违法行为；</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推动环境资源保护宣传教育，提高公众环保意识。</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监督管理的目标和任务</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环境资源概述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环境资源指影响人类生存和发展的各种天然的和经过人工改造的自然因素的总体，包括大气、水、海洋、土地、矿藏、森林、草原、湿地、野生生物、自然遗迹、人文遗迹、自然保护区、风景名胜区、城市和乡村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属性不同，环境资源可分为自然资源和社会资源两大类。自然资源主要包括气候资源、水资源、土地资源、生物资源、矿产资源以及海洋资源等；社会资源则包括人力资源、信息资源以及经过劳动创造的各种物质财富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环境资源的定义与分类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环境资源的现状与问题</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随着人口增长和经济发展，人类对环境资源的开发利用规模不断扩大，导致环境资源日益紧缺，生态环境破坏严重，环境污染问题突出。</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现状</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当前环境资源面临的主要问题包括资源短缺、生态破坏和环境污染。其中，资源短缺表现为水资源短缺、能源短缺和土地资源短缺等；生态破坏表现为森林破坏、草原退化、水土流失和生物多样性减少等；环境污染则包括大气污染、水体污染和土壤污染等。这些问题不仅影响人类生存和发展，还对全球气候和环境产生深远影响。</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问题</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监督管理体系建设</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制定和完善环境资源保护相关法律法规，明确各方责任和义务，为环境资源监督管理提供法律保障。</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加强环境资源执法力度，严厉打击环境违法行为，切实维护环境资源法律法规的严肃性和权威性。</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建立健全环境资源法律服务体系，为公众提供法律咨询和援助，提高公众对环境资源保护的认识和意识。</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1" name="Picture 11"/>
          <p:cNvPicPr>
            <a:picLocks noChangeAspect="1"/>
          </p:cNvPicPr>
          <p:nvPr/>
        </p:nvPicPr>
        <p:blipFill>
          <a:blip r:embed="rId2"/>
          <a:srcRect l="1750" r="1750"/>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14030" r="14030"/>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法律法规体系</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制定和完善环境资源保护相关标准规范，明确环境资源开发利用和保护的各项技术指标和管理要求。</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推行环境资源认证和标识制度，对环境友好型产品和服务进行认证和标识，引导消费者选择环保产品。</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加强环境资源标准规范的宣传和培训，提高相关企业和人员的环保意识和技能水平。</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标准规范体系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https://d.book118.com/676205205100010044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2024-09-12T16:18:51.067</cp:lastPrinted>
  <dcterms:created xsi:type="dcterms:W3CDTF">2024-09-12T08:18:51Z</dcterms:created>
  <dcterms:modified xsi:type="dcterms:W3CDTF">2024-09-12T08:18:53Z</dcterms:modified>
</cp:coreProperties>
</file>