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FE607-5DE8-4762-9FCC-840876B626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402CF7-E7AF-49DD-A89D-6F36A4EF0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A51C1E-F291-4843-B8EF-40D1D7E8B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B304D9-1721-40BC-AC04-7435310BA3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0ACDFA-6871-4D3F-B873-C822073A9A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0205D5-0F70-4372-9A2E-DF68642AB7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F689A5-94BA-43FC-9A06-16369D6189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A5D183-35B5-4777-BEB0-76C1A8564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0263F4-3BEC-40AE-88FB-AE5BB8F3FA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39585-AAC1-4EA5-B02F-CC553FBC9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D2AE86-32F3-49D0-B259-D8A9608DC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21022203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湖北省全人群疫苗全程追溯与冷链监测信息系统介绍</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2024-01-28</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系统背景与意义</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系统架构与功能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疫苗全程追溯实现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冷链监测技术应用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系统安全性保障措施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实践应用与效果评估</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系统背景与意义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冷链设备不完善，监测手段落后</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部分地区的冷链设备陈旧、不齐全，无法实时监测温度等关键参数，难以保证疫苗在储运过程中的质量。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信息化程度低，追溯困难</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传统的疫苗管理方式信息化程度低，难以实现疫苗全程追溯，一旦出现问题难以查找原因和责任。</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疫苗种类繁多，流通环节复杂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不同种类的疫苗在运输、储存、接种等环节存在管理难度，易导致疫苗质量问题。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疫苗管理现状及问题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保障疫苗质量安全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通过全程追溯和冷链监测，可以确保疫苗在储运过程中的质量安全，降低疫苗失效、变质等风险。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提高监管水平和效率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利用信息化手段实现疫苗全程追溯和冷链监测，可以提高监管水平和效率，减少人为干预和失误。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增强公众信心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建立完善的疫苗全程追溯和冷链监测系统，可以增强公众对疫苗质量的信心，提高疫苗接种率。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全程追溯与冷链监测重要性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实现疫苗全程追溯</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通过建立信息化系统，实现疫苗从生产、流通到接种等各个环节的全程追溯，确保疫苗来源可查、去向可追。</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数据分析与决策支持</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对系统收集的数据进行分析和挖掘，为疫苗管理提供科学依据和决策支持，提高管理水平和效率。</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提升应急管理能力</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在突发公共卫生事件中，能够快速响应并有效调配疫苗资源，提升应急管理能力。</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冷链实时监测与预警</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利用物联网技术对冷链设备进行实时监测，及时发现并处理温度异常等问题，确保疫苗储运过程中的质量安全。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系统建设目标与意义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系统架构与功能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系统采用分层架构，包括数据采集层、数据传输层、数据处理层和应用层，各层之间通过标准接口进行通信，实现模块化开发和松耦合。</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分层架构设计</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系统采用集群部署和负载均衡技术，确保系统的高可用性和可扩展性，同时支持故障转移和容错处理。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高可用性设计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系统采用多种安全机制，包括数据加密、身份认证和访问控制等，确保数据传输和存储的安全。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安全性设计</a:t>
            </a:r>
          </a:p>
        </p:txBody>
      </p:sp>
      <p:pic>
        <p:nvPicPr>
          <p:cNvPr id="9" name="Picture 9"/>
          <p:cNvPicPr>
            <a:picLocks noChangeAspect="1"/>
          </p:cNvPicPr>
          <p:nvPr/>
        </p:nvPicPr>
        <p:blipFill>
          <a:blip r:embed="rId2"/>
          <a:srcRect l="19792" r="19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整体架构设计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物联网技术应用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利用物联网技术实现疫苗从生产到接种全过程的数据自动采集和传输，减少人工干预和错误。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数据标准化处理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制定统一的数据采集标准和格式，确保数据的准确性和一致性，方便后续数据处理和分析。</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实时数据传输</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采用实时数据传输技术，确保数据能够及时准确地传输到系统中进行处理。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数据采集与传输技术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大数据存储技术</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采用分布式存储技术，支持海量数据的存储和快速访问，确保系统性能和数据安全。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数据清洗与整合</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对数据进行清洗、整合和转换，消除数据冗余和不一致性，提高数据质量。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数据挖掘与分析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利用数据挖掘和分析技术，对疫苗全程追溯和冷链监测数据进行深入挖掘和分析，为决策提供支持。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数据存储与处理方案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功能模块划分及作用</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疫苗全程追溯模块</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数据分析与可视化模块</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冷链监测模块</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预警与报警模块</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实现疫苗从生产到接种全过程的信息追溯，包括生产批次、流通环节、接种情况等详细信息。</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实时监测疫苗的存储和运输过程中的温度、湿度等关键参数，确保疫苗在规定的条件下进行存储和运输。</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根据设定的阈值和规则，对疫苗存储和运输过程中的异常情况进行预警和报警，及时采取相应措施。</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对疫苗全程追溯和冷链监测数据进行统计分析，提供直观的数据可视化展示，方便用户了解疫苗的整体情况。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疫苗全程追溯实现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建立疫苗生产电子档案</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生产环节追溯管理</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记录疫苗生产过程中的原料、辅料、生产工艺、质量检验等关键信息。</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赋予疫苗电子监管码</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通过唯一标识码，实现疫苗生产环节的追溯管理。</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利用物联网技术，实时采集生产现场的温度、湿度、压力等环境参数，确保生产环境符合要求。</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采集生产环节数据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运输过程监控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利用GPS、温度传感器等技术手段，实时监控疫苗运输过程中的温度、位置等信息，确保疫苗在规定的条件下运输。</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流通环节数据采集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采集疫苗在流通环节中的关键数据，如运输时间、运输方式、运输温度等，为追溯提供数据支持。</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疫苗出入库管理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通过扫描电子监管码，实现疫苗出入库的自动化管理，确保疫苗流向清晰。</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流通环节追溯管理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异常反应监测与处置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对接种后出现的异常反应进行监测和及时处置，保障接种者的健康权益。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接种前扫码验证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在接种疫苗前，通过扫描电子监管码，验证疫苗的真伪和有效期，确保接种安全。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接种信息记录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记录接种者的个人信息、接种疫苗种类、接种时间、接种地点等信息，实现接种环节的追溯管理。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接种环节追溯管理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对采集到的疫苗全程追溯数据进行深入分析，挖掘数据价值，为疫苗监管提供决策支持。</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数据分析</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通过图表、地图等形式，直观展示疫苗全程追溯数据和分析结果，提高监管水平和公众认知度。</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可视化展示</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基于数据分析结果，建立风险预警模型，及时发现潜在风险并采取措施进行防控。</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风险预警与防控</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数据分析与可视化展示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https://d.book118.com/676210222031010044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2024-09-12T10:15:00.088</cp:lastPrinted>
  <dcterms:created xsi:type="dcterms:W3CDTF">2024-09-12T02:15:00Z</dcterms:created>
  <dcterms:modified xsi:type="dcterms:W3CDTF">2024-09-12T02:15:02Z</dcterms:modified>
</cp:coreProperties>
</file>