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ECC42-079D-4AFE-A879-1D9693C0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75F8F-2A82-4E7C-8865-F9694DA0B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06FB2-38DA-4C2F-9489-F2955C54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F7E42-ECD9-44B9-833F-2237B36FA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B1E706-D18A-40C1-9DD8-14D825FEB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26014-3ED5-4E6B-AA43-9871D36F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D55F64-7C58-4736-85B2-9177A6E91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9A00A1-50FC-4CFF-80EC-EAF1F78F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984BD-3ADF-416B-BCED-44BEB0A93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6DD4A-E398-4F18-945D-67C03753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69376-69F2-412D-8BCA-FA662AF09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12041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《政安监测评估系统》PPT课件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系统实施与部署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随着社会的发展，安全问题越来越受到关注，政府需要一个有效的监测评估系统来保障公共安全。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信息技术的发展为监测评估系统的建立提供了技术支持，使得实时监测、数据分析和预警成为可能。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对重点区域进行实时监测，及时发现异常情况。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对收集的数据进行深入分析，为决策提供科学依据。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根据数据分析结果，对可能发生的安全事件进行预警和预测。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预警预测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通过各种传感器和监控设备，实时采集重点区域的数据和图像。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对采集的数据进行清洗、分类和存储，为后续分析提供基础。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利用大数据技术和算法，对采集的数据进行深入分析，发现异常和规律。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根据数据分析结果，对可能发生的安全事件进行预警和预测，及时采取应对措施。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预警预测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系统采用典型的分层架构，包括数据层、应用层和展示层，各层之间通过接口进行交互，确保系统的模块化和可扩展性。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各层内部采用模块化设计，每个模块具有明确的功能和接口，便于开发和维护。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各层之间的接口遵循统一的标准，确保不同模块之间的互操作性。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数据分析模块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对采集的数据进行深入分析，挖掘数据的内在联系和规律，为评估提供依据。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系统管理模块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提供系统配置、用户管理、权限控制等功能，保障系统的稳定性和安全性。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评估结果展示模块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将分析结果以直观、易懂的方式展示给用户，支持多种展示形式，如表格、图表、地图等。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数据采集模块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负责从各种数据源采集数据，并进行预处理，为后续分析提供基础数据。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模块组成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从各个数据源采集数据，包括但不限于政府部门公开数据、第三方数据等。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对采集的数据进行清洗、去重、分类等操作，提高数据质量。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利用各种分析算法对预处理后的数据进行深入分析，生成评估结果。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将评估结果以用户友好的方式展示给用户，支持定制化展示和实时更新。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用户管理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系统支持多用户注册和登录，确保不同用户之间的数据隔离和权限控制。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角色与权限管理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根据用户角色分配不同的权限，实现不同用户对系统的访问和操作权限的精细控制。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记录用户的登录、操作等日志，便于审计和追溯。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用户日志记录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任务创建与编辑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支持自定义监测任务，包括任务名称、监测目标、监测范围等信息的设置。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任务调度与执行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系统支持定时、实时等多种任务调度方式，确保监测任务按时、高效执行。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任务监控与预警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实时监控任务执行状态，对异常情况进行预警和提醒，保障监测任务的顺利进行。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监测任务管理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https://d.book118.com/676212041033010045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2024-09-13T21:07:21.159</cp:lastPrinted>
  <dcterms:created xsi:type="dcterms:W3CDTF">2024-09-13T13:07:21Z</dcterms:created>
  <dcterms:modified xsi:type="dcterms:W3CDTF">2024-09-13T13:07:23Z</dcterms:modified>
</cp:coreProperties>
</file>