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525000" cy="53467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3639B-3FDD-4E28-AC02-B14BA2543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6B330-10C0-47EE-BF53-BD021C8E7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297FF-A631-4522-8199-0B762C4D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7A8AC-1CF3-42BD-B618-0CC9A519D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B90C6-60B6-4F6A-9513-C7D225F3F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75FDA6-DFD3-4ED2-837E-532AAD144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81469-5A48-4B9A-B749-1ACAEAE28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0BCCA-A980-4D9F-BC54-D9BDD2E3C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ADD83-2C63-4252-9945-9FEF77C5D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09466-D102-44A3-8405-DC35D4E46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677A7-D72E-4950-9A01-B26EC8DD2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1211402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2500" y="952500"/>
            <a:ext cx="952500" cy="333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345478" y="2490290"/>
            <a:ext cx="4305017" cy="4305017"/>
          </a:xfrm>
          <a:prstGeom prst="ellipse">
            <a:avLst/>
          </a:prstGeom>
          <a:solidFill>
            <a:schemeClr val="accent1">
              <a:lumMod val="40000"/>
              <a:lumOff val="60000"/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 rot="5400000">
            <a:off x="8629850" y="1435061"/>
            <a:ext cx="1314049" cy="54471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375"/>
              </a:spcBef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9277350" y="384414"/>
            <a:ext cx="0" cy="623568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7220871" y="3351609"/>
            <a:ext cx="2554230" cy="255423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826938" y="-984734"/>
            <a:ext cx="1969468" cy="1969468"/>
          </a:xfrm>
          <a:prstGeom prst="ellipse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619384" y="1355229"/>
            <a:ext cx="6286233" cy="833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《中医脏腑辨证ppt》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2176" y="3351609"/>
            <a:ext cx="6273013" cy="655439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06573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脏腑辨证基础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脏腑辨证方法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脏腑辨证应用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脏腑辨证总结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08" r="16708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脏腑辨证是指根据中医基础理论，运用脏腑生理病理知识，分析四诊所获症状体征，判断病变部位、性质、病因、病机的一种辨证方法。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脏腑辨证的核心是辨别脏腑病变部位、性质和病因，为临床提供针对性的治疗方案。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脏腑辨证的定义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948415" y="-202063"/>
            <a:ext cx="5896829" cy="589682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221399"/>
            <a:ext cx="402793" cy="344077"/>
            <a:chOff x="355440" y="221399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223703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2139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2274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297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2651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1571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134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147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217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185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0772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054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067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137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105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9973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974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987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057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025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63008" y="17629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脏腑辨证的思路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674059" y="2435003"/>
            <a:ext cx="4518193" cy="906660"/>
            <a:chOff x="4674059" y="2435003"/>
            <a:chExt cx="4518193" cy="906660"/>
          </a:xfrm>
        </p:grpSpPr>
        <p:sp>
          <p:nvSpPr>
            <p:cNvPr id="28" name="TextBox 28"/>
            <p:cNvSpPr txBox="1"/>
            <p:nvPr/>
          </p:nvSpPr>
          <p:spPr>
            <a:xfrm>
              <a:off x="4674059" y="2435003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分析病变性质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674059" y="2793083"/>
              <a:ext cx="4518193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根据症状表现分析病变性质是实证还是虚证，是寒证还是热证，是阴证还是阳证。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674059" y="3726139"/>
            <a:ext cx="4518193" cy="906661"/>
            <a:chOff x="4674059" y="3726139"/>
            <a:chExt cx="4518193" cy="906661"/>
          </a:xfrm>
        </p:grpSpPr>
        <p:sp>
          <p:nvSpPr>
            <p:cNvPr id="31" name="TextBox 31"/>
            <p:cNvSpPr txBox="1"/>
            <p:nvPr/>
          </p:nvSpPr>
          <p:spPr>
            <a:xfrm>
              <a:off x="4674059" y="3726139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辨别病因病机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4674059" y="4084220"/>
              <a:ext cx="4518193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根据病史、生活习惯、气候环境等因素，判断病变的病因是外邪还是内伤，是气滞还是血瘀，是痰浊还是瘀血。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674059" y="1147002"/>
            <a:ext cx="353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确定病变部位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674059" y="1505083"/>
            <a:ext cx="4453805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根据症状表现确定病变部位是在脏还是在腑，是脏腑病变还是经络病变。</a:t>
            </a:r>
          </a:p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911" y="1010652"/>
            <a:ext cx="3564863" cy="3564863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为临床提供个性化的治疗方案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脏腑辨证强调个体化治疗，针对不同的病变部位、性质和病因制定个性化的治疗方案。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提高临床疗效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脏腑辨证能够准确地判断病变部位、性质和病因，针对病因治疗可以提高临床疗效。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为中医现代化研究提供思路和方法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脏腑辨证是中医特色之一，通过对脏腑辨证的研究可以为中医现代化研究提供思路和方法。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脏腑辨证的意义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脏腑辨证基础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脏腑生理病理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448969" y="1045031"/>
            <a:ext cx="2753967" cy="3675408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385516" y="1045031"/>
            <a:ext cx="2753967" cy="367540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40106" y="1045031"/>
            <a:ext cx="2753967" cy="3675408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120301" y="-720998"/>
            <a:ext cx="1029414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9" name="AutoShape 9"/>
          <p:cNvSpPr/>
          <p:nvPr/>
        </p:nvSpPr>
        <p:spPr>
          <a:xfrm>
            <a:off x="6340106" y="1045031"/>
            <a:ext cx="1214515" cy="39526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11557" y="1045031"/>
            <a:ext cx="395268" cy="395268"/>
          </a:xfrm>
          <a:prstGeom prst="parallelogram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395781" y="1045031"/>
            <a:ext cx="1214515" cy="395268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67232" y="1045031"/>
            <a:ext cx="395268" cy="395268"/>
          </a:xfrm>
          <a:prstGeom prst="parallelogram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969" y="1045031"/>
            <a:ext cx="1214515" cy="39526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420419" y="1045031"/>
            <a:ext cx="395268" cy="395268"/>
          </a:xfrm>
          <a:prstGeom prst="parallelogram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85865" y="15911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5865" y="2364664"/>
            <a:ext cx="233995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脏腑是中医对人体内部器官的总称，包括心、肝、脾、肺、肾等五脏和胃、小肠、大肠等六腑。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5865" y="985937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653139" y="985937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92521" y="15911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脏腑生理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592521" y="2364664"/>
            <a:ext cx="233995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各脏腑具有各自的功能和特点，如心主血脉、肝主疏泄、脾主运化等。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67285" y="15911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脏腑病理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67285" y="2364664"/>
            <a:ext cx="233995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脏腑病变主要表现为功能失调和器质性病变，如肝气郁结、心血不足、脾胃湿热等。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99308" y="987881"/>
            <a:ext cx="862258" cy="523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7" name="Connector 47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各脏腑具有各自的功能和特点，如心主血脉、肝主疏泄、脾主运化等。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脏腑之间存在相互关联和影响，如肝与酸味、绿色相应，与酸味、绿色食物相应；脾与甘味、黄色相应，与甘味、黄色食物相应等。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脏腑相互关系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脏腑功能及相互关系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590683" y="4647951"/>
            <a:ext cx="3521603" cy="3521603"/>
          </a:xfrm>
          <a:prstGeom prst="ellipse">
            <a:avLst/>
          </a:prstGeom>
          <a:solidFill>
            <a:schemeClr val="accent1">
              <a:alpha val="1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4451" y="-2665986"/>
            <a:ext cx="3521603" cy="3521603"/>
          </a:xfrm>
          <a:prstGeom prst="ellipse">
            <a:avLst/>
          </a:prstGeom>
          <a:solidFill>
            <a:schemeClr val="accent1">
              <a:alpha val="1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899" y="1371050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4168" y="1476319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858169" y="186959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655252" y="4258850"/>
            <a:ext cx="445312" cy="445312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8899" y="2971250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4168" y="3076519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 flipH="1">
            <a:off x="858169" y="346979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4969007" y="1371050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074275" y="1476319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5218276" y="186959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969007" y="2971250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074275" y="3076519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5218276" y="346979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1230396" y="1285325"/>
            <a:ext cx="3532104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望诊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30396" y="1720510"/>
            <a:ext cx="305143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通过观察患者面色、舌象、排泄物等可以推断脏腑状况。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30396" y="2885525"/>
            <a:ext cx="3738611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问诊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30396" y="3320710"/>
            <a:ext cx="305143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通过询问患者症状、病史等可以了解脏腑功能失调的表现。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654661" y="2885525"/>
            <a:ext cx="371696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切诊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654661" y="3320710"/>
            <a:ext cx="305143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通过切脉可以判断气血阴阳状况，以及脏腑虚实寒热。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714905" y="1285325"/>
            <a:ext cx="3656721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闻诊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14905" y="1720510"/>
            <a:ext cx="305143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通过听取患者语言、呼吸、二便等声音可以判断脏腑功能状况。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脏腑辨证依据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脏腑辨证方法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辨病位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332763" y="2032793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-332563" y="3984913"/>
            <a:ext cx="688002" cy="688002"/>
          </a:xfrm>
          <a:prstGeom prst="ellipse">
            <a:avLst/>
          </a:prstGeom>
          <a:solidFill>
            <a:schemeClr val="accent1">
              <a:alpha val="5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621179" y="3984913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039998" y="3984913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2135991">
            <a:off x="5275062" y="2347974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2296662">
            <a:off x="3970366" y="2328445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6933846">
            <a:off x="3586414" y="3523465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 rot="10800000">
            <a:off x="4597995" y="4214465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6699367">
            <a:off x="5655222" y="3550281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365239" y="2069677"/>
            <a:ext cx="304569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脾胃系病位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365239" y="2592497"/>
            <a:ext cx="2590800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胃痛、腹痛、腹泻等。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559471" y="778237"/>
            <a:ext cx="3223403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肺系病位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559471" y="1192996"/>
            <a:ext cx="2590416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咳嗽、气喘、咳痰等。</a:t>
            </a:r>
          </a:p>
        </p:txBody>
      </p:sp>
      <p:sp>
        <p:nvSpPr>
          <p:cNvPr id="38" name="Freeform 38"/>
          <p:cNvSpPr/>
          <p:nvPr/>
        </p:nvSpPr>
        <p:spPr>
          <a:xfrm>
            <a:off x="4538185" y="2238215"/>
            <a:ext cx="446407" cy="44640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448120" y="2630549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76615" y="2859044"/>
            <a:ext cx="400260" cy="40026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215826" y="2665299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51639" y="2866362"/>
            <a:ext cx="385625" cy="38562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57279" y="4241816"/>
            <a:ext cx="372533" cy="37253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5166732" y="4190704"/>
            <a:ext cx="445669" cy="445669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124712" y="-1867321"/>
            <a:ext cx="3083371" cy="3083371"/>
          </a:xfrm>
          <a:prstGeom prst="ellipse">
            <a:avLst/>
          </a:prstGeom>
          <a:solidFill>
            <a:schemeClr val="accent1">
              <a:alpha val="52999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124395" y="3722538"/>
            <a:ext cx="304569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肝胆系病位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124395" y="4245358"/>
            <a:ext cx="2590800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胁痛、黄疸、呕恶等。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550169" y="2069677"/>
            <a:ext cx="304569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肾系病位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550169" y="2592497"/>
            <a:ext cx="2590800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腰痛、遗精、早泄等。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35923" y="3722538"/>
            <a:ext cx="304569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心系病位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35923" y="4245358"/>
            <a:ext cx="2590800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心悸、心痛、失眠等。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https://d.book118.com/676212114025010052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2024-09-18T08:14:16.644</cp:lastPrinted>
  <dcterms:created xsi:type="dcterms:W3CDTF">2024-09-18T00:14:16Z</dcterms:created>
  <dcterms:modified xsi:type="dcterms:W3CDTF">2024-09-18T00:14:18Z</dcterms:modified>
</cp:coreProperties>
</file>