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B880B-3D2C-46FD-A3F6-42B2A22D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04E38-05AF-4AC1-91F9-0FFF7BF57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1A502-8009-41D5-8065-53EC4515B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F6C5B-28CC-47C9-A61D-C939869D2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45796-A7E0-4CA1-8482-59F9AAFB7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5EE223-FEBC-4DB7-9922-2364BE480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4CE06-94F8-402C-98F0-EFF33EF4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40966-B35B-4D53-BEA8-8FECD96C8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94CA6-F97E-422A-B4FF-8C1816107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96DED-4B4A-426C-A313-4282331CE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CD847-69AF-446F-8F72-4D6CD6D90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1224313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机械设计基础第2章平面连杆机构比赛课件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平面连杆机构概述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平面连杆机构组成与工作原理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平面连杆机构设计方法与步骤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平面连杆机构性能评价与指标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平面连杆机构创新设计与应用案例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比赛规则解读与参赛作品展示要求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平面连杆机构概述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平面连杆机构是由若干刚性构件通过低副（转动副或移动副）连接而成的平面机构。各构件之间具有确定的相对运动，能够实现预期的机械运动规律和特定的功能要求。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根据构件之间的连接方式和相对运动特点，平面连杆机构可分为铰链四杆机构、曲柄滑块机构、导杆机构、摇块机构和定块机构等。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平面连杆机构广泛应用于各种机械装置中，如机床、汽车、航空航天器、机器人、自动化生产线等。它是实现机械运动传递和转换的关键部件，对于提高机械性能、优化机械结构具有重要意义。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平面连杆机构具有结构紧凑、设计灵活、传动效率高、运动平稳可靠等优点。通过合理的设计和优化，可以实现复杂的运动规律和特定的功能要求，满足现代机械装置高性能、高精度、高可靠性的需求。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连杆机构作为机械设计领域的基础内容，经历了漫长的发展历程。从最初的简单杠杆和滑轮组合，到后来的复杂连杆机构，人们对平面连杆机构的认识和应用不断深入。随着计算机技术和数值分析方法的发展，现代机械设计已经能够实现平面连杆机构的精确建模和仿真分析，为优化设计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平面连杆机构的研究和应用已经相当成熟。在理论方面，已经形成了完善的平面连杆机构设计理论和方法体系；在应用方面，平面连杆机构已经成为现代机械装置中不可或缺的重要组成部分。未来，随着新材料、新工艺和新技术的发展，平面连杆机构的设计和应用将不断取得新的突破和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平面连杆机构组成与工作原理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固定不动的构件，起到支撑和连接其他构件的作用。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连接两个或两个以上构件的刚性杆件，传递运动和力。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驱动机构运动的构件，通常是曲柄或摇杆。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在主动件驱动下完成预定运动的构件，如滑块、导杆等。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从动件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闭环原理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平面连杆机构中，各构件通过转动副或移动副连接形成闭环，保证机构运动的连续性和稳定性。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传动原理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主动件通过连杆将运动和力传递给从动件，实现机构的传动功能。传动过程中，各构件的速度、加速度和受力状况会发生变化。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平衡原理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为保证机构平稳运行，需对机构进行平衡设计，消除或减少振动和冲击现象。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分析机构在不同位置时的速度变化规律，了解机构的运动性能。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加速度特性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研究机构在运动过程中的加速度变化，为机构的动态设计和优化提供依据。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受力特性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分析机构在传动过程中的受力状况，包括构件间的相互作用力和外部载荷对机构的影响。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效率特性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评估机构的传动效率，了解能量在传递过程中的损失情况，为机构的节能设计提供参考。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传动特性分析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平面连杆机构设计方法与步骤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利用几何作图的方法确定机构的位置和尺寸，适用于简单机构设计。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08" r="153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497" b="94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33" r="1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通过建立数学方程求解机构的位置和尺寸，适用于复杂机构设计。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利用计算机图形技术，通过人机交互方式进行机构设计，具有直观、高效的特点。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设计步骤详解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确定机构尺寸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根据机构类型和设计要求，确定机构的杆长、角度等尺寸参数。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选择机构类型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根据设计任务和要求，选择合适的机构类型，如曲柄摇杆机构、双曲柄机构等。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明确设计任务和要求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了解机构的用途、工作条件、性能要求等。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进行运动分析和动力分析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建立机构的运动学和动力学模型，分析机构的运动特性和动力特性。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优化设计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在满足设计要求的前提下，对机构进行优化设计，提高机构的性能和质量。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https://d.book118.com/676212243134010042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2024-09-10T02:24:21.574</cp:lastPrinted>
  <dcterms:created xsi:type="dcterms:W3CDTF">2024-09-09T18:24:21Z</dcterms:created>
  <dcterms:modified xsi:type="dcterms:W3CDTF">2024-09-09T18:24:23Z</dcterms:modified>
</cp:coreProperties>
</file>