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7D171-9B3E-495C-91D1-F4DB0E942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7D515-2F10-478B-8087-70100701B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DD90D-DC4C-417D-8C6A-B49E8FCCB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7030C-C020-45AD-BB4C-A58782625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709D1-5593-42A4-B0E2-72FD5A770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147F0B-8E54-48BC-A71A-5A1E95309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2350E4-9506-43C0-AF0D-FCF056512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9ACC9-F937-4B74-A48E-180167203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1AB40-ADF3-472A-8926-23D99D8F3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01265-14A3-479F-B151-ABB3F2334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F48D0-5D66-48A3-9275-32DF2AB15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1300020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企业员工技能培训总结报告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培训内容和效果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员工技能提升情况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培训对企业的贡献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333" r="83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本报告旨在总结企业员工技能培训的成果，分析培训过程中的问题和挑战，并提出改进建议，以促进企业员工技能的提升和企业的持续发展。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随着市场竞争的加剧和企业业务的不断拓展，员工技能培训已成为企业持续发展的重要保障。本次培训计划旨在提高员工的职业技能和综合素质，增强企业的核心竞争力。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本次培训计划以提高员工的职业技能和综合素质为目标，重点培养员工的沟通技巧、团队协作、创新思维和解决问题的能力。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000" r="14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培训内容包括理论课程和实践操作两个部分。理论课程包括职业技能、行业动态、企业管理等方面的知识；实践操作包括案例分析、角色扮演、团队项目等，以帮助员工将理论知识应用于实际工作中。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培训采用线上和线下相结合的方式，包括课堂教学、在线学习、企业内部培训等。同时，还邀请了行业专家和企业高管进行授课和分享，以提供更丰富的学习资源和更广阔的视野。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培训内容和效果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课程设计时明确了培训目标，以满足企业员工技能提升的需求。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917" r="20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内容针对性强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注重实践操作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针对不同岗位和员工级别，设计具有针对性的课程内容，确保培训内容与实际工作紧密相关。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课程设计中注重实践操作和技能操作，帮助员工更好地掌握实际操作技能。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培训内容包括基础知识、专业技能、团队合作等多个方面，确保员工得到全面的技能提升。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培训内容全面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采用多种教学方法，如讲解、案例分析、小组讨论、角色扮演等，使员工更好地理解和掌握知识。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教学方法多样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教学中注重与员工的互动交流，鼓励员工参与讨论和提问，提高员工的学习积极性和参与度。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注重互动交流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培训内容和教学方法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968" r="209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评估方法多样化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采用多种评估方法，如考试、问卷调查、面谈等，全面了解员工的学习情况和反馈。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评估结果客观公正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评估结果客观公正，充分反映员工的学习情况和技能提升程度。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及时调整和改进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根据评估结果及时调整和改进培训内容和教学方法，提高培训效果和质量。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员工技能提升情况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员工对数据分析技能的掌握程度较高，能够运用Excel、Python等工具进行数据分析和可视化。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员工在项目管理方面的技能有所提高，能够较好地规划和管理项目进度和资源。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125" b="14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员工在沟通技巧方面的提升较为明显，能够更好地与同事、客户和上级进行沟通交流。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技能掌握情况分析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https://d.book118.com/676213000200010045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2024-09-14T15:21:31.641</cp:lastPrinted>
  <dcterms:created xsi:type="dcterms:W3CDTF">2024-09-14T07:21:31Z</dcterms:created>
  <dcterms:modified xsi:type="dcterms:W3CDTF">2024-09-14T07:21:33Z</dcterms:modified>
</cp:coreProperties>
</file>