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4B223-0DA3-4B48-9A4D-23F69BAF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3C7F4-9043-4451-9F80-E11E282F2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D86FA-A4AF-41AD-A1DF-8420E021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CCD3D-23A9-4D60-A6F7-1492DD75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7DF043-4F1B-4001-8D62-98E73D2BD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C5A14-A36D-4F88-931A-FD6C605D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810C6-13FA-40A0-A406-4FBE7A789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8ED0F-CD4C-4BD7-8689-3ED67790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6F596-3B64-41F7-B1F4-2361382F9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81E5-CD52-4F02-AECD-7FACAFBFF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6CCCC-FE2C-4F7C-B890-D913F88D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3032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矿山物联网与传感器技术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矿山物联网概述
 传感器技术种类与原理
 矿山物联网中的传感器应用
 传感器数据采集与处理
 物联网在矿山安全中的应用
 物联网在矿山生产效率提升中的应用
 矿山物联网的挑战与未来发展
 结论：矿山物联网与传感器技术的价值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矿山物联网与传感器技术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矿山物联网定义与概念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1.矿山物联网是指在矿山生产过程中，通过物联网技术实现设备、人员、环境等要素的互联互通，提高生产效率和安全性的技术体系。</a:t>
            </a:r>
          </a:p>
          <a:p>
            <a:r>
              <a:t>2.矿山物联网的核心技术包括传感器技术、通信技术、云计算技术等。</a:t>
            </a:r>
          </a:p>
          <a:p>
            <a:r>
              <a:t>3.矿山物联网可以实现矿山生产全过程的实时监控和预警，提高矿山安全水平。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1.矿山物联网技术的发展经历了多个阶段，包括自动化、信息化、智能化等阶段。</a:t>
            </a:r>
          </a:p>
          <a:p>
            <a:r>
              <a:t>2.随着技术的不断进步，矿山物联网的应用范围越来越广泛，已经成为矿山生产中的重要组成部分。</a:t>
            </a:r>
          </a:p>
          <a:p>
            <a:r>
              <a:t>3.未来，矿山物联网将与人工智能、大数据等技术相结合，实现更加高效、智能的矿山生产。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1.矿山物联网可以应用于矿山生产的各个环节，包括采掘、运输、通风、排水等。</a:t>
            </a:r>
          </a:p>
          <a:p>
            <a:r>
              <a:t>2.通过物联网技术，可以实现设备的远程监控和故障诊断，提高设备的运行效率和维护水平。</a:t>
            </a:r>
          </a:p>
          <a:p>
            <a:r>
              <a:t>3.矿山物联网还可以应用于矿山安全管理，实现安全风险的实时监测和预警。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矿山物联网的优势与挑战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1.矿山物联网的优势在于提高生产效率、降低能耗、提高安全性等方面。</a:t>
            </a:r>
          </a:p>
          <a:p>
            <a:r>
              <a:t>2.但是，矿山物联网也面临着一些挑战，包括技术成本高、数据安全问题等。</a:t>
            </a:r>
          </a:p>
          <a:p>
            <a:r>
              <a:t>3.未来，需要继续加大技术研发和推广力度，建立完善的技术标准和安全管理体系，推动矿山物联网的更好发展。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传感器技术种类与原理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矿山物联网与传感器技术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传感器技术种类与原理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传感器技术种类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1.传感器技术种类繁多，主要包括光学、声学、电磁、机械、化学等类型。</a:t>
            </a:r>
          </a:p>
          <a:p>
            <a:r>
              <a:t>2.不同类型的传感器有着不同的工作原理和应用场景，需要根据具体需求进行选择。</a:t>
            </a:r>
          </a:p>
          <a:p>
            <a:r>
              <a:t>3.随着科技的不断发展，新型传感器技术也在不断涌现，为矿山物联网的应用提供更多可能性。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传感器的工作原理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1.传感器的工作原理主要是通过感受被测物理量的变化，将其转换为可测量的电信号或其他形式的信号输出。</a:t>
            </a:r>
          </a:p>
          <a:p>
            <a:r>
              <a:t>2.不同类型的传感器有着不同的转换原理和输出信号特征，需要根据具体需求进行选择合适的传感器。</a:t>
            </a:r>
          </a:p>
          <a:p>
            <a:r>
              <a:t>3.传感器的精度和可靠性是决定其性能优劣的关键因素，需要在选择和使用过程中特别注意。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传感器技术种类与原理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1.矿山物联网中，传感器被广泛应用于各种监测和控制系统，如瓦斯浓度监测、人员定位、设备状态监测等。</a:t>
            </a:r>
          </a:p>
          <a:p>
            <a:r>
              <a:t>2.传感器的应用能够提高矿山生产的安全性和效率，降低事故风险，提高矿山管理水平。</a:t>
            </a:r>
          </a:p>
          <a:p>
            <a:r>
              <a:t>3.随着技术的不断发展，传感器的应用场景也在不断扩展，为矿山物联网的发展提供更多支持。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1.随着物联网、人工智能等技术的不断发展，传感器技术也在不断更新换代，向着更小型化、智能化、多功能化的方向发展。</a:t>
            </a:r>
          </a:p>
          <a:p>
            <a:r>
              <a:t>2.未来，传感器将会更加精准、可靠、高效，为矿山物联网的应用提供更多可能性。</a:t>
            </a:r>
          </a:p>
          <a:p>
            <a:r>
              <a:t>3.传感器技术的发展也需要与相关行业密切合作，共同推动矿山物联网的发展。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矿山物联网中的传感器应用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矿山物联网与传感器技术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矿山物联网中的传感器应用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矿山物联网传感器概述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1.矿山物联网传感器是矿山安全生产和信息化管理的重要设备，用于监测矿山环境参数和生产过程指标。</a:t>
            </a:r>
          </a:p>
          <a:p>
            <a:r>
              <a:t>2.随着矿山智能化发展，矿山物联网传感器的种类和数量不断增加，提高了矿山生产效率和安全性。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矿山物联网传感器的种类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1.矿山物联网传感器包括气体传感器、压力传感器、温度传感器、位移传感器、重量传感器等多种类型。</a:t>
            </a:r>
          </a:p>
          <a:p>
            <a:r>
              <a:t>2.不同的传感器用于监测不同的生产指标，如气体传感器用于监测矿井内有害气体浓度，压力传感器用于监测矿井内压力变化等。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矿山物联网中的传感器应用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矿山物联网传感器的数据采集与传输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1.矿山物联网传感器通过无线或有线方式连接到物联网平台，实现数据采集和传输。</a:t>
            </a:r>
          </a:p>
          <a:p>
            <a:r>
              <a:t>2.数据采集和传输的准确性、稳定性和实时性对于矿山安全生产和信息化管理至关重要。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矿山物联网传感器的数据处理与应用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1.矿山物联网传感器采集的数据通过物联网平台进行处理和分析，提供实时监测、预警报警、历史数据分析等功能。</a:t>
            </a:r>
          </a:p>
          <a:p>
            <a:r>
              <a:t>2.数据处理和应用对于提高矿山生产效率、降低事故发生率、优化生产流程等方面具有重要意义。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矿山物联网中的传感器应用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矿山物联网传感器的技术发展趋势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1.随着技术的不断进步，矿山物联网传感器的性能将不断提高，种类将不断增加。</a:t>
            </a:r>
          </a:p>
          <a:p>
            <a:r>
              <a:t>2.未来，矿山物联网传感器将与人工智能、大数据等技术相结合，实现更加智能化、高效化的矿山生产管理。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矿山物联网传感器的安全与可靠性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1.矿山物联网传感器的安全与可靠性对于矿山安全生产至关重要，必须保证传感器的准确性和稳定性。</a:t>
            </a:r>
          </a:p>
          <a:p>
            <a:r>
              <a:t>2.需要加强传感器的维护和保养，定期进行校准和检修，确保传感器的正常运行和数据准确性。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传感器数据采集与处理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矿山物联网与传感器技术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传感器数据采集的准确性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1.高精度传感器：选用高精度传感器，提高数据采集的准确性。</a:t>
            </a:r>
          </a:p>
          <a:p>
            <a:r>
              <a:t>2.数据校准：定期进行数据校准，减少传感器漂移对数据采集的影响。</a:t>
            </a:r>
          </a:p>
          <a:p>
            <a:r>
              <a:t>3.环境因素考虑：考虑环境因素对传感器数据采集的影响，如温度、湿度等，进行相应补偿。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传感器数据采集的实时性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1.低延迟传输：采用低延迟传输技术，确保数据实时传输到处理系统。</a:t>
            </a:r>
          </a:p>
          <a:p>
            <a:r>
              <a:t>2.实时处理能力：提升数据处理系统的实时处理能力，满足实时性需求。</a:t>
            </a:r>
          </a:p>
          <a:p>
            <a:r>
              <a:t>3.数据缓存：设计数据缓存机制，保证在短暂的网络或处理系统故障时，数据不丢失。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传感器数据的预处理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1.数据清洗：对采集到的数据进行清洗，去除异常值和噪声。</a:t>
            </a:r>
          </a:p>
          <a:p>
            <a:r>
              <a:t>2.数据归一化：进行数据归一化处理，便于后续数据分析和处理。</a:t>
            </a:r>
          </a:p>
          <a:p>
            <a:r>
              <a:t>3.数据压缩：采用合适的数据压缩技术，降低数据存储和传输的压力。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传感器数据的传输安全性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1.加密传输：对传输的数据进行加密，防止数据被窃取或篡改。</a:t>
            </a:r>
          </a:p>
          <a:p>
            <a:r>
              <a:t>2.身份验证：进行身份验证，确保只有授权的设备可以接入数据传输网络。</a:t>
            </a:r>
          </a:p>
          <a:p>
            <a:r>
              <a:t>3.数据备份：对重要数据进行备份，防止数据丢失。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传感器数据采集与处理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传感器数据的存储与管理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1.数据库设计：设计合理的数据库结构，方便数据的存储和查询。</a:t>
            </a:r>
          </a:p>
          <a:p>
            <a:r>
              <a:t>2.数据索引：建立数据索引，提高数据查询效率。</a:t>
            </a:r>
          </a:p>
          <a:p>
            <a:r>
              <a:t>3.数据备份与恢复：实现数据备份与恢复功能，确保数据安全。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传感器数据的分析与利用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1.数据分析算法：采用合适的数据分析算法，提取有价值的信息。</a:t>
            </a:r>
          </a:p>
          <a:p>
            <a:r>
              <a:t>2.数据可视化：通过数据可视化技术，直观地展示数据分析结果。</a:t>
            </a:r>
          </a:p>
          <a:p>
            <a:r>
              <a:t>3.数据共享与合作：与其他机构或企业进行数据共享与合作，共同挖掘数据价值。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https://d.book118.com/676213032124010034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矿山物联网概述</vt:lpstr>
      <vt:lpstr> 矿山物联网概述</vt:lpstr>
      <vt:lpstr> 矿山物联网概述</vt:lpstr>
      <vt:lpstr> 传感器技术种类与原理</vt:lpstr>
      <vt:lpstr> 传感器技术种类与原理</vt:lpstr>
      <vt:lpstr> 传感器技术种类与原理</vt:lpstr>
      <vt:lpstr> 矿山物联网中的传感器应用</vt:lpstr>
      <vt:lpstr> 矿山物联网中的传感器应用</vt:lpstr>
      <vt:lpstr> 矿山物联网中的传感器应用</vt:lpstr>
      <vt:lpstr> 矿山物联网中的传感器应用</vt:lpstr>
      <vt:lpstr> 传感器数据采集与处理</vt:lpstr>
      <vt:lpstr> 传感器数据采集与处理</vt:lpstr>
      <vt:lpstr> 传感器数据采集与处理</vt:lpstr>
      <vt:lpstr> 传感器数据采集与处理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2024-09-03T20:04:34.044</cp:lastPrinted>
  <dcterms:created xsi:type="dcterms:W3CDTF">2024-09-03T12:04:34Z</dcterms:created>
  <dcterms:modified xsi:type="dcterms:W3CDTF">2024-09-03T12:04:36Z</dcterms:modified>
</cp:coreProperties>
</file>