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54FF8C-1A88-402C-A06B-BDB912B60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A9864-95C9-4C83-AEEB-708F8DC01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FA72E5-F44A-4EFB-8BA5-296430A70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F064BF-E788-4045-888E-461B9CCD9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5714B4-FD7A-4876-9A34-D3D52899EA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26EDDB-EB2D-40A3-949F-015E05B5EB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CD02C0-AC89-4559-85C4-71435E2F56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000BB-ECC5-463B-8A4A-4D7B80CAB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CE5E64-E500-430B-ACC5-4FC2F4D6E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370400-63AE-4867-8237-5B4134C21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4D540-B7B2-4180-8DEF-EB32423C2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1321310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理论力学1a全本课件8章动量定理</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动量定理概述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动量定理的推导过程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动量定理的实例解析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动量定理在日常生活中的应用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动量定理的深入探讨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动量定理概述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495" r="384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动量是描述物体运动状态的物理量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动量定义为物体的质量与速度的乘积，表示物体运动的剧烈程度。在经典力学中，动量是一个矢量，具有方向和大小。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动量定理表述为物体动量的变化与作用力之间的关系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动量定理指出，在力的作用下，物体动量的变化等于作用力与时间的乘积。数学表达式为 Δp = Ft，其中 Δp 表示动量的变化，F 表示作用力，t 表示作用时间。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动量定理的表述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动量定理在多个领域有广泛应用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在物理学中，动量定理广泛应用于碰撞、火箭推进、行星运动等领域。在工程学中，动量定理也用于分析机械系统、车辆动力学等问题。此外，动量定理还在天文学、生物学和体育等领域有广泛的应用。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动量定理的应用场景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动量定理的推导过程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牛顿第二定律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物体加速度的大小跟作用力成正比，跟物体的质量成反比。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应用牛顿第二定律推导动量定理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根据牛顿第二定律，物体所受的力等于其加速度与质量的乘积。由于力是改变物体运动状态的原因，因此力在时间上的累积效应就是改变物体的动量。通过积分运算，可以得到动量定理的数学表达式。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牛顿第二定律的应用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223" r="322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力在时间上的累积效应就是改变物体的动量。如果一个力在一段时间内持续作用于一个物体，则该力在这段时间内的累积效应就是使物体的动量发生变化。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力的时间累积效应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时间累积效应反映了力的持续性对物体运动状态的影响。即使力的作用时间很短，只要力足够大，物体的动量也会发生显著变化。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时间累积效应的物理意义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力的时间累积效应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动量定理的推导</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动量的定义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物体的动量等于其质量与速度的乘积，即$p=mv$。</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动量定理的推导过程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根据牛顿第二定律和动量的定义，通过积分运算，可以推导出动量定理的数学表达式。动量定理表明，物体所受的力在一段时间内的累积效应等于物体动量的变化量。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$FDelta t = mDelta v$。其中，$F$表示物体所受的力，$Delta t$表示力的作用时间，$m$表示物体的质量，$Delta v$表示物体速度的变化量。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动量定理的数学表达式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动量定理的数学表达式反映了力的时间累积效应与物体动量变化量之间的关系。它表明，物体所受的力在一段时间内的累积效应等于物体动量的变化量。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动量定理的数学表达式的意义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动量定理的数学表达形式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动量定理的实例解析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https://d.book118.com/676213213101010050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2024-09-15T14:18:46.815</cp:lastPrinted>
  <dcterms:created xsi:type="dcterms:W3CDTF">2024-09-15T06:18:46Z</dcterms:created>
  <dcterms:modified xsi:type="dcterms:W3CDTF">2024-09-15T06:18:48Z</dcterms:modified>
</cp:coreProperties>
</file>